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16"/>
  </p:notesMasterIdLst>
  <p:sldIdLst>
    <p:sldId id="256" r:id="rId2"/>
    <p:sldId id="258" r:id="rId3"/>
    <p:sldId id="282" r:id="rId4"/>
    <p:sldId id="268" r:id="rId5"/>
    <p:sldId id="259" r:id="rId6"/>
    <p:sldId id="285" r:id="rId7"/>
    <p:sldId id="260" r:id="rId8"/>
    <p:sldId id="279" r:id="rId9"/>
    <p:sldId id="262" r:id="rId10"/>
    <p:sldId id="283" r:id="rId11"/>
    <p:sldId id="263" r:id="rId12"/>
    <p:sldId id="266" r:id="rId13"/>
    <p:sldId id="284" r:id="rId14"/>
    <p:sldId id="281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6003" autoAdjust="0"/>
    <p:restoredTop sz="94712" autoAdjust="0"/>
  </p:normalViewPr>
  <p:slideViewPr>
    <p:cSldViewPr snapToGrid="0">
      <p:cViewPr varScale="1">
        <p:scale>
          <a:sx n="104" d="100"/>
          <a:sy n="104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Matthew (DOT)" userId="94c64c0a-d58b-42cc-b3ff-ac150ec91f53" providerId="ADAL" clId="{9D5A08D8-8178-429C-A723-32B26AA5852F}"/>
    <pc:docChg chg="modSld">
      <pc:chgData name="Smith, Matthew (DOT)" userId="94c64c0a-d58b-42cc-b3ff-ac150ec91f53" providerId="ADAL" clId="{9D5A08D8-8178-429C-A723-32B26AA5852F}" dt="2023-08-29T13:14:40.973" v="9" actId="20577"/>
      <pc:docMkLst>
        <pc:docMk/>
      </pc:docMkLst>
      <pc:sldChg chg="modNotes">
        <pc:chgData name="Smith, Matthew (DOT)" userId="94c64c0a-d58b-42cc-b3ff-ac150ec91f53" providerId="ADAL" clId="{9D5A08D8-8178-429C-A723-32B26AA5852F}" dt="2023-08-29T13:13:34.346" v="0" actId="20577"/>
        <pc:sldMkLst>
          <pc:docMk/>
          <pc:sldMk cId="3209618166" sldId="258"/>
        </pc:sldMkLst>
      </pc:sldChg>
      <pc:sldChg chg="modNotes">
        <pc:chgData name="Smith, Matthew (DOT)" userId="94c64c0a-d58b-42cc-b3ff-ac150ec91f53" providerId="ADAL" clId="{9D5A08D8-8178-429C-A723-32B26AA5852F}" dt="2023-08-29T13:13:47.474" v="2" actId="20577"/>
        <pc:sldMkLst>
          <pc:docMk/>
          <pc:sldMk cId="1837270753" sldId="259"/>
        </pc:sldMkLst>
      </pc:sldChg>
      <pc:sldChg chg="modNotes">
        <pc:chgData name="Smith, Matthew (DOT)" userId="94c64c0a-d58b-42cc-b3ff-ac150ec91f53" providerId="ADAL" clId="{9D5A08D8-8178-429C-A723-32B26AA5852F}" dt="2023-08-29T13:13:54.730" v="3" actId="20577"/>
        <pc:sldMkLst>
          <pc:docMk/>
          <pc:sldMk cId="1908348375" sldId="262"/>
        </pc:sldMkLst>
      </pc:sldChg>
      <pc:sldChg chg="modNotes">
        <pc:chgData name="Smith, Matthew (DOT)" userId="94c64c0a-d58b-42cc-b3ff-ac150ec91f53" providerId="ADAL" clId="{9D5A08D8-8178-429C-A723-32B26AA5852F}" dt="2023-08-29T13:14:10.095" v="6" actId="20577"/>
        <pc:sldMkLst>
          <pc:docMk/>
          <pc:sldMk cId="1471101270" sldId="263"/>
        </pc:sldMkLst>
      </pc:sldChg>
      <pc:sldChg chg="modNotes">
        <pc:chgData name="Smith, Matthew (DOT)" userId="94c64c0a-d58b-42cc-b3ff-ac150ec91f53" providerId="ADAL" clId="{9D5A08D8-8178-429C-A723-32B26AA5852F}" dt="2023-08-29T13:14:17.364" v="7" actId="20577"/>
        <pc:sldMkLst>
          <pc:docMk/>
          <pc:sldMk cId="1059624727" sldId="266"/>
        </pc:sldMkLst>
      </pc:sldChg>
      <pc:sldChg chg="modNotes">
        <pc:chgData name="Smith, Matthew (DOT)" userId="94c64c0a-d58b-42cc-b3ff-ac150ec91f53" providerId="ADAL" clId="{9D5A08D8-8178-429C-A723-32B26AA5852F}" dt="2023-08-29T13:14:40.973" v="9" actId="20577"/>
        <pc:sldMkLst>
          <pc:docMk/>
          <pc:sldMk cId="761113187" sldId="268"/>
        </pc:sldMkLst>
      </pc:sldChg>
      <pc:sldChg chg="modNotes">
        <pc:chgData name="Smith, Matthew (DOT)" userId="94c64c0a-d58b-42cc-b3ff-ac150ec91f53" providerId="ADAL" clId="{9D5A08D8-8178-429C-A723-32B26AA5852F}" dt="2023-08-29T13:13:40.389" v="1" actId="20577"/>
        <pc:sldMkLst>
          <pc:docMk/>
          <pc:sldMk cId="4194863873" sldId="282"/>
        </pc:sldMkLst>
      </pc:sldChg>
      <pc:sldChg chg="modNotes">
        <pc:chgData name="Smith, Matthew (DOT)" userId="94c64c0a-d58b-42cc-b3ff-ac150ec91f53" providerId="ADAL" clId="{9D5A08D8-8178-429C-A723-32B26AA5852F}" dt="2023-08-29T13:13:59.285" v="4" actId="20577"/>
        <pc:sldMkLst>
          <pc:docMk/>
          <pc:sldMk cId="1628966564" sldId="283"/>
        </pc:sldMkLst>
      </pc:sldChg>
      <pc:sldChg chg="modNotes">
        <pc:chgData name="Smith, Matthew (DOT)" userId="94c64c0a-d58b-42cc-b3ff-ac150ec91f53" providerId="ADAL" clId="{9D5A08D8-8178-429C-A723-32B26AA5852F}" dt="2023-08-29T13:14:33.024" v="8" actId="20577"/>
        <pc:sldMkLst>
          <pc:docMk/>
          <pc:sldMk cId="1060118747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CDEE-3202-4E2B-933B-DB3BF8D3A51C}" type="datetimeFigureOut">
              <a:rPr lang="en-US" smtClean="0"/>
              <a:t>8/29/2023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EB586-6144-4F72-9A69-A16D8278C1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65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61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832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72000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19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97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98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38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74820"/>
            <a:ext cx="5486400" cy="3977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97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0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06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4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46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46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48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EB586-6144-4F72-9A69-A16D8278C17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08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RT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4EFA-D1FE-4F4E-93D1-36C2C1AD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855" y="656196"/>
            <a:ext cx="5369859" cy="2387600"/>
          </a:xfrm>
        </p:spPr>
        <p:txBody>
          <a:bodyPr anchor="b">
            <a:normAutofit/>
          </a:bodyPr>
          <a:lstStyle>
            <a:lvl1pPr algn="l">
              <a:defRPr sz="55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4E5DE-433E-4965-93E7-1FB79864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787" y="3135871"/>
            <a:ext cx="4661647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8C740-54E4-4613-8EB3-DCEF02C37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97040"/>
            <a:ext cx="2468880" cy="80376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0DB170-B210-471E-8A54-F7547249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4377" y="1226546"/>
            <a:ext cx="5816827" cy="6023235"/>
          </a:xfrm>
          <a:custGeom>
            <a:avLst/>
            <a:gdLst>
              <a:gd name="connsiteX0" fmla="*/ 0 w 8842248"/>
              <a:gd name="connsiteY0" fmla="*/ 4421124 h 8842248"/>
              <a:gd name="connsiteX1" fmla="*/ 4421124 w 8842248"/>
              <a:gd name="connsiteY1" fmla="*/ 0 h 8842248"/>
              <a:gd name="connsiteX2" fmla="*/ 8842248 w 8842248"/>
              <a:gd name="connsiteY2" fmla="*/ 4421124 h 8842248"/>
              <a:gd name="connsiteX3" fmla="*/ 4421124 w 8842248"/>
              <a:gd name="connsiteY3" fmla="*/ 8842248 h 8842248"/>
              <a:gd name="connsiteX4" fmla="*/ 0 w 8842248"/>
              <a:gd name="connsiteY4" fmla="*/ 4421124 h 8842248"/>
              <a:gd name="connsiteX0" fmla="*/ 1138594 w 9980842"/>
              <a:gd name="connsiteY0" fmla="*/ 4421124 h 5935638"/>
              <a:gd name="connsiteX1" fmla="*/ 5559718 w 9980842"/>
              <a:gd name="connsiteY1" fmla="*/ 0 h 5935638"/>
              <a:gd name="connsiteX2" fmla="*/ 9980842 w 9980842"/>
              <a:gd name="connsiteY2" fmla="*/ 4421124 h 5935638"/>
              <a:gd name="connsiteX3" fmla="*/ 1323384 w 9980842"/>
              <a:gd name="connsiteY3" fmla="*/ 5618698 h 5935638"/>
              <a:gd name="connsiteX4" fmla="*/ 1138594 w 9980842"/>
              <a:gd name="connsiteY4" fmla="*/ 4421124 h 5935638"/>
              <a:gd name="connsiteX0" fmla="*/ 284507 w 9126755"/>
              <a:gd name="connsiteY0" fmla="*/ 4421124 h 5886914"/>
              <a:gd name="connsiteX1" fmla="*/ 4705631 w 9126755"/>
              <a:gd name="connsiteY1" fmla="*/ 0 h 5886914"/>
              <a:gd name="connsiteX2" fmla="*/ 9126755 w 9126755"/>
              <a:gd name="connsiteY2" fmla="*/ 4421124 h 5886914"/>
              <a:gd name="connsiteX3" fmla="*/ 469297 w 9126755"/>
              <a:gd name="connsiteY3" fmla="*/ 5618698 h 5886914"/>
              <a:gd name="connsiteX4" fmla="*/ 284507 w 9126755"/>
              <a:gd name="connsiteY4" fmla="*/ 4421124 h 5886914"/>
              <a:gd name="connsiteX0" fmla="*/ 242237 w 9084485"/>
              <a:gd name="connsiteY0" fmla="*/ 4421124 h 6088410"/>
              <a:gd name="connsiteX1" fmla="*/ 4663361 w 9084485"/>
              <a:gd name="connsiteY1" fmla="*/ 0 h 6088410"/>
              <a:gd name="connsiteX2" fmla="*/ 9084485 w 9084485"/>
              <a:gd name="connsiteY2" fmla="*/ 4421124 h 6088410"/>
              <a:gd name="connsiteX3" fmla="*/ 589073 w 9084485"/>
              <a:gd name="connsiteY3" fmla="*/ 5994875 h 6088410"/>
              <a:gd name="connsiteX4" fmla="*/ 242237 w 9084485"/>
              <a:gd name="connsiteY4" fmla="*/ 4421124 h 6088410"/>
              <a:gd name="connsiteX0" fmla="*/ 729082 w 9374560"/>
              <a:gd name="connsiteY0" fmla="*/ 5625933 h 6266012"/>
              <a:gd name="connsiteX1" fmla="*/ 4953436 w 9374560"/>
              <a:gd name="connsiteY1" fmla="*/ 12617 h 6266012"/>
              <a:gd name="connsiteX2" fmla="*/ 9374560 w 9374560"/>
              <a:gd name="connsiteY2" fmla="*/ 4433741 h 6266012"/>
              <a:gd name="connsiteX3" fmla="*/ 879148 w 9374560"/>
              <a:gd name="connsiteY3" fmla="*/ 6007492 h 6266012"/>
              <a:gd name="connsiteX4" fmla="*/ 729082 w 9374560"/>
              <a:gd name="connsiteY4" fmla="*/ 5625933 h 6266012"/>
              <a:gd name="connsiteX0" fmla="*/ 1312386 w 9020315"/>
              <a:gd name="connsiteY0" fmla="*/ 1646619 h 6478497"/>
              <a:gd name="connsiteX1" fmla="*/ 4599191 w 9020315"/>
              <a:gd name="connsiteY1" fmla="*/ 124953 h 6478497"/>
              <a:gd name="connsiteX2" fmla="*/ 9020315 w 9020315"/>
              <a:gd name="connsiteY2" fmla="*/ 4546077 h 6478497"/>
              <a:gd name="connsiteX3" fmla="*/ 524903 w 9020315"/>
              <a:gd name="connsiteY3" fmla="*/ 6119828 h 6478497"/>
              <a:gd name="connsiteX4" fmla="*/ 1312386 w 9020315"/>
              <a:gd name="connsiteY4" fmla="*/ 1646619 h 6478497"/>
              <a:gd name="connsiteX0" fmla="*/ 1338136 w 9046065"/>
              <a:gd name="connsiteY0" fmla="*/ 1566266 h 6398144"/>
              <a:gd name="connsiteX1" fmla="*/ 5435169 w 9046065"/>
              <a:gd name="connsiteY1" fmla="*/ 131411 h 6398144"/>
              <a:gd name="connsiteX2" fmla="*/ 9046065 w 9046065"/>
              <a:gd name="connsiteY2" fmla="*/ 4465724 h 6398144"/>
              <a:gd name="connsiteX3" fmla="*/ 550653 w 9046065"/>
              <a:gd name="connsiteY3" fmla="*/ 6039475 h 6398144"/>
              <a:gd name="connsiteX4" fmla="*/ 1338136 w 9046065"/>
              <a:gd name="connsiteY4" fmla="*/ 1566266 h 6398144"/>
              <a:gd name="connsiteX0" fmla="*/ 1074626 w 5484833"/>
              <a:gd name="connsiteY0" fmla="*/ 1642285 h 7120115"/>
              <a:gd name="connsiteX1" fmla="*/ 5171659 w 5484833"/>
              <a:gd name="connsiteY1" fmla="*/ 207430 h 7120115"/>
              <a:gd name="connsiteX2" fmla="*/ 5200191 w 5484833"/>
              <a:gd name="connsiteY2" fmla="*/ 5728148 h 7120115"/>
              <a:gd name="connsiteX3" fmla="*/ 287143 w 5484833"/>
              <a:gd name="connsiteY3" fmla="*/ 6115494 h 7120115"/>
              <a:gd name="connsiteX4" fmla="*/ 1074626 w 5484833"/>
              <a:gd name="connsiteY4" fmla="*/ 1642285 h 7120115"/>
              <a:gd name="connsiteX0" fmla="*/ 1200535 w 5610742"/>
              <a:gd name="connsiteY0" fmla="*/ 1636469 h 6992370"/>
              <a:gd name="connsiteX1" fmla="*/ 5297568 w 5610742"/>
              <a:gd name="connsiteY1" fmla="*/ 201614 h 6992370"/>
              <a:gd name="connsiteX2" fmla="*/ 5326100 w 5610742"/>
              <a:gd name="connsiteY2" fmla="*/ 5722332 h 6992370"/>
              <a:gd name="connsiteX3" fmla="*/ 262581 w 5610742"/>
              <a:gd name="connsiteY3" fmla="*/ 5774012 h 6992370"/>
              <a:gd name="connsiteX4" fmla="*/ 1200535 w 5610742"/>
              <a:gd name="connsiteY4" fmla="*/ 1636469 h 6992370"/>
              <a:gd name="connsiteX0" fmla="*/ 1200535 w 5610742"/>
              <a:gd name="connsiteY0" fmla="*/ 1636469 h 6992370"/>
              <a:gd name="connsiteX1" fmla="*/ 5297568 w 5610742"/>
              <a:gd name="connsiteY1" fmla="*/ 201614 h 6992370"/>
              <a:gd name="connsiteX2" fmla="*/ 5326100 w 5610742"/>
              <a:gd name="connsiteY2" fmla="*/ 5722332 h 6992370"/>
              <a:gd name="connsiteX3" fmla="*/ 262581 w 5610742"/>
              <a:gd name="connsiteY3" fmla="*/ 5774012 h 6992370"/>
              <a:gd name="connsiteX4" fmla="*/ 1200535 w 5610742"/>
              <a:gd name="connsiteY4" fmla="*/ 1636469 h 6992370"/>
              <a:gd name="connsiteX0" fmla="*/ 1099406 w 5509613"/>
              <a:gd name="connsiteY0" fmla="*/ 1636469 h 7456303"/>
              <a:gd name="connsiteX1" fmla="*/ 5196439 w 5509613"/>
              <a:gd name="connsiteY1" fmla="*/ 201614 h 7456303"/>
              <a:gd name="connsiteX2" fmla="*/ 5224971 w 5509613"/>
              <a:gd name="connsiteY2" fmla="*/ 5722332 h 7456303"/>
              <a:gd name="connsiteX3" fmla="*/ 161452 w 5509613"/>
              <a:gd name="connsiteY3" fmla="*/ 5774012 h 7456303"/>
              <a:gd name="connsiteX4" fmla="*/ 1099406 w 5509613"/>
              <a:gd name="connsiteY4" fmla="*/ 1636469 h 7456303"/>
              <a:gd name="connsiteX0" fmla="*/ 1099406 w 6211684"/>
              <a:gd name="connsiteY0" fmla="*/ 1475550 h 7295384"/>
              <a:gd name="connsiteX1" fmla="*/ 5196439 w 6211684"/>
              <a:gd name="connsiteY1" fmla="*/ 40695 h 7295384"/>
              <a:gd name="connsiteX2" fmla="*/ 5224971 w 6211684"/>
              <a:gd name="connsiteY2" fmla="*/ 5561413 h 7295384"/>
              <a:gd name="connsiteX3" fmla="*/ 161452 w 6211684"/>
              <a:gd name="connsiteY3" fmla="*/ 5613093 h 7295384"/>
              <a:gd name="connsiteX4" fmla="*/ 1099406 w 6211684"/>
              <a:gd name="connsiteY4" fmla="*/ 1475550 h 7295384"/>
              <a:gd name="connsiteX0" fmla="*/ 1099406 w 5256010"/>
              <a:gd name="connsiteY0" fmla="*/ 1440231 h 7260065"/>
              <a:gd name="connsiteX1" fmla="*/ 5196439 w 5256010"/>
              <a:gd name="connsiteY1" fmla="*/ 5376 h 7260065"/>
              <a:gd name="connsiteX2" fmla="*/ 5224971 w 5256010"/>
              <a:gd name="connsiteY2" fmla="*/ 5526094 h 7260065"/>
              <a:gd name="connsiteX3" fmla="*/ 161452 w 5256010"/>
              <a:gd name="connsiteY3" fmla="*/ 5577774 h 7260065"/>
              <a:gd name="connsiteX4" fmla="*/ 1099406 w 5256010"/>
              <a:gd name="connsiteY4" fmla="*/ 1440231 h 7260065"/>
              <a:gd name="connsiteX0" fmla="*/ 1099406 w 6157672"/>
              <a:gd name="connsiteY0" fmla="*/ 1494620 h 7314454"/>
              <a:gd name="connsiteX1" fmla="*/ 5196439 w 6157672"/>
              <a:gd name="connsiteY1" fmla="*/ 59765 h 7314454"/>
              <a:gd name="connsiteX2" fmla="*/ 5224971 w 6157672"/>
              <a:gd name="connsiteY2" fmla="*/ 5580483 h 7314454"/>
              <a:gd name="connsiteX3" fmla="*/ 161452 w 6157672"/>
              <a:gd name="connsiteY3" fmla="*/ 5632163 h 7314454"/>
              <a:gd name="connsiteX4" fmla="*/ 1099406 w 6157672"/>
              <a:gd name="connsiteY4" fmla="*/ 1494620 h 7314454"/>
              <a:gd name="connsiteX0" fmla="*/ 1099406 w 6157672"/>
              <a:gd name="connsiteY0" fmla="*/ 1494620 h 6569488"/>
              <a:gd name="connsiteX1" fmla="*/ 5196439 w 6157672"/>
              <a:gd name="connsiteY1" fmla="*/ 59765 h 6569488"/>
              <a:gd name="connsiteX2" fmla="*/ 5224971 w 6157672"/>
              <a:gd name="connsiteY2" fmla="*/ 5580483 h 6569488"/>
              <a:gd name="connsiteX3" fmla="*/ 161452 w 6157672"/>
              <a:gd name="connsiteY3" fmla="*/ 5632163 h 6569488"/>
              <a:gd name="connsiteX4" fmla="*/ 1099406 w 6157672"/>
              <a:gd name="connsiteY4" fmla="*/ 1494620 h 6569488"/>
              <a:gd name="connsiteX0" fmla="*/ 1123825 w 6182091"/>
              <a:gd name="connsiteY0" fmla="*/ 1494620 h 6528334"/>
              <a:gd name="connsiteX1" fmla="*/ 5220858 w 6182091"/>
              <a:gd name="connsiteY1" fmla="*/ 59765 h 6528334"/>
              <a:gd name="connsiteX2" fmla="*/ 5249390 w 6182091"/>
              <a:gd name="connsiteY2" fmla="*/ 5580483 h 6528334"/>
              <a:gd name="connsiteX3" fmla="*/ 185871 w 6182091"/>
              <a:gd name="connsiteY3" fmla="*/ 5632163 h 6528334"/>
              <a:gd name="connsiteX4" fmla="*/ 1123825 w 6182091"/>
              <a:gd name="connsiteY4" fmla="*/ 1494620 h 6528334"/>
              <a:gd name="connsiteX0" fmla="*/ 1124649 w 6208261"/>
              <a:gd name="connsiteY0" fmla="*/ 1505529 h 6539243"/>
              <a:gd name="connsiteX1" fmla="*/ 5255972 w 6208261"/>
              <a:gd name="connsiteY1" fmla="*/ 59244 h 6539243"/>
              <a:gd name="connsiteX2" fmla="*/ 5250214 w 6208261"/>
              <a:gd name="connsiteY2" fmla="*/ 5591392 h 6539243"/>
              <a:gd name="connsiteX3" fmla="*/ 186695 w 6208261"/>
              <a:gd name="connsiteY3" fmla="*/ 5643072 h 6539243"/>
              <a:gd name="connsiteX4" fmla="*/ 1124649 w 6208261"/>
              <a:gd name="connsiteY4" fmla="*/ 1505529 h 6539243"/>
              <a:gd name="connsiteX0" fmla="*/ 1184346 w 5644333"/>
              <a:gd name="connsiteY0" fmla="*/ 1640546 h 6088288"/>
              <a:gd name="connsiteX1" fmla="*/ 5338529 w 5644333"/>
              <a:gd name="connsiteY1" fmla="*/ 201881 h 6088288"/>
              <a:gd name="connsiteX2" fmla="*/ 5332771 w 5644333"/>
              <a:gd name="connsiteY2" fmla="*/ 5734029 h 6088288"/>
              <a:gd name="connsiteX3" fmla="*/ 269252 w 5644333"/>
              <a:gd name="connsiteY3" fmla="*/ 5785709 h 6088288"/>
              <a:gd name="connsiteX4" fmla="*/ 1184346 w 5644333"/>
              <a:gd name="connsiteY4" fmla="*/ 1640546 h 6088288"/>
              <a:gd name="connsiteX0" fmla="*/ 1235482 w 5695469"/>
              <a:gd name="connsiteY0" fmla="*/ 1677828 h 6125570"/>
              <a:gd name="connsiteX1" fmla="*/ 5389665 w 5695469"/>
              <a:gd name="connsiteY1" fmla="*/ 239163 h 6125570"/>
              <a:gd name="connsiteX2" fmla="*/ 5383907 w 5695469"/>
              <a:gd name="connsiteY2" fmla="*/ 5771311 h 6125570"/>
              <a:gd name="connsiteX3" fmla="*/ 320388 w 5695469"/>
              <a:gd name="connsiteY3" fmla="*/ 5822991 h 6125570"/>
              <a:gd name="connsiteX4" fmla="*/ 1235482 w 5695469"/>
              <a:gd name="connsiteY4" fmla="*/ 1677828 h 6125570"/>
              <a:gd name="connsiteX0" fmla="*/ 1235482 w 5636204"/>
              <a:gd name="connsiteY0" fmla="*/ 1506691 h 5954433"/>
              <a:gd name="connsiteX1" fmla="*/ 5389665 w 5636204"/>
              <a:gd name="connsiteY1" fmla="*/ 68026 h 5954433"/>
              <a:gd name="connsiteX2" fmla="*/ 5383907 w 5636204"/>
              <a:gd name="connsiteY2" fmla="*/ 5600174 h 5954433"/>
              <a:gd name="connsiteX3" fmla="*/ 320388 w 5636204"/>
              <a:gd name="connsiteY3" fmla="*/ 5651854 h 5954433"/>
              <a:gd name="connsiteX4" fmla="*/ 1235482 w 5636204"/>
              <a:gd name="connsiteY4" fmla="*/ 1506691 h 5954433"/>
              <a:gd name="connsiteX0" fmla="*/ 1235482 w 5937613"/>
              <a:gd name="connsiteY0" fmla="*/ 1527835 h 5975577"/>
              <a:gd name="connsiteX1" fmla="*/ 5389665 w 5937613"/>
              <a:gd name="connsiteY1" fmla="*/ 89170 h 5975577"/>
              <a:gd name="connsiteX2" fmla="*/ 5383907 w 5937613"/>
              <a:gd name="connsiteY2" fmla="*/ 5621318 h 5975577"/>
              <a:gd name="connsiteX3" fmla="*/ 320388 w 5937613"/>
              <a:gd name="connsiteY3" fmla="*/ 5672998 h 5975577"/>
              <a:gd name="connsiteX4" fmla="*/ 1235482 w 5937613"/>
              <a:gd name="connsiteY4" fmla="*/ 1527835 h 5975577"/>
              <a:gd name="connsiteX0" fmla="*/ 1263570 w 5965701"/>
              <a:gd name="connsiteY0" fmla="*/ 1542476 h 5990218"/>
              <a:gd name="connsiteX1" fmla="*/ 5417753 w 5965701"/>
              <a:gd name="connsiteY1" fmla="*/ 103811 h 5990218"/>
              <a:gd name="connsiteX2" fmla="*/ 5411995 w 5965701"/>
              <a:gd name="connsiteY2" fmla="*/ 5635959 h 5990218"/>
              <a:gd name="connsiteX3" fmla="*/ 348476 w 5965701"/>
              <a:gd name="connsiteY3" fmla="*/ 5687639 h 5990218"/>
              <a:gd name="connsiteX4" fmla="*/ 1263570 w 5965701"/>
              <a:gd name="connsiteY4" fmla="*/ 1542476 h 5990218"/>
              <a:gd name="connsiteX0" fmla="*/ 1111216 w 5813347"/>
              <a:gd name="connsiteY0" fmla="*/ 1542476 h 5971592"/>
              <a:gd name="connsiteX1" fmla="*/ 5265399 w 5813347"/>
              <a:gd name="connsiteY1" fmla="*/ 103811 h 5971592"/>
              <a:gd name="connsiteX2" fmla="*/ 5259641 w 5813347"/>
              <a:gd name="connsiteY2" fmla="*/ 5635959 h 5971592"/>
              <a:gd name="connsiteX3" fmla="*/ 196122 w 5813347"/>
              <a:gd name="connsiteY3" fmla="*/ 5687639 h 5971592"/>
              <a:gd name="connsiteX4" fmla="*/ 1111216 w 5813347"/>
              <a:gd name="connsiteY4" fmla="*/ 1542476 h 5971592"/>
              <a:gd name="connsiteX0" fmla="*/ 1121371 w 5823502"/>
              <a:gd name="connsiteY0" fmla="*/ 1542476 h 6019003"/>
              <a:gd name="connsiteX1" fmla="*/ 5275554 w 5823502"/>
              <a:gd name="connsiteY1" fmla="*/ 103811 h 6019003"/>
              <a:gd name="connsiteX2" fmla="*/ 5269796 w 5823502"/>
              <a:gd name="connsiteY2" fmla="*/ 5635959 h 6019003"/>
              <a:gd name="connsiteX3" fmla="*/ 206277 w 5823502"/>
              <a:gd name="connsiteY3" fmla="*/ 5687639 h 6019003"/>
              <a:gd name="connsiteX4" fmla="*/ 1121371 w 5823502"/>
              <a:gd name="connsiteY4" fmla="*/ 1542476 h 6019003"/>
              <a:gd name="connsiteX0" fmla="*/ 1097676 w 5799807"/>
              <a:gd name="connsiteY0" fmla="*/ 1542476 h 5986831"/>
              <a:gd name="connsiteX1" fmla="*/ 5251859 w 5799807"/>
              <a:gd name="connsiteY1" fmla="*/ 103811 h 5986831"/>
              <a:gd name="connsiteX2" fmla="*/ 5246101 w 5799807"/>
              <a:gd name="connsiteY2" fmla="*/ 5635959 h 5986831"/>
              <a:gd name="connsiteX3" fmla="*/ 182582 w 5799807"/>
              <a:gd name="connsiteY3" fmla="*/ 5687639 h 5986831"/>
              <a:gd name="connsiteX4" fmla="*/ 1097676 w 5799807"/>
              <a:gd name="connsiteY4" fmla="*/ 1542476 h 5986831"/>
              <a:gd name="connsiteX0" fmla="*/ 1097676 w 5799807"/>
              <a:gd name="connsiteY0" fmla="*/ 1542476 h 6085041"/>
              <a:gd name="connsiteX1" fmla="*/ 5251859 w 5799807"/>
              <a:gd name="connsiteY1" fmla="*/ 103811 h 6085041"/>
              <a:gd name="connsiteX2" fmla="*/ 5246101 w 5799807"/>
              <a:gd name="connsiteY2" fmla="*/ 5635959 h 6085041"/>
              <a:gd name="connsiteX3" fmla="*/ 182582 w 5799807"/>
              <a:gd name="connsiteY3" fmla="*/ 5687639 h 6085041"/>
              <a:gd name="connsiteX4" fmla="*/ 1097676 w 5799807"/>
              <a:gd name="connsiteY4" fmla="*/ 1542476 h 6085041"/>
              <a:gd name="connsiteX0" fmla="*/ 1267238 w 5744149"/>
              <a:gd name="connsiteY0" fmla="*/ 1698572 h 6147573"/>
              <a:gd name="connsiteX1" fmla="*/ 5421421 w 5744149"/>
              <a:gd name="connsiteY1" fmla="*/ 259907 h 6147573"/>
              <a:gd name="connsiteX2" fmla="*/ 5465193 w 5744149"/>
              <a:gd name="connsiteY2" fmla="*/ 5795865 h 6147573"/>
              <a:gd name="connsiteX3" fmla="*/ 352144 w 5744149"/>
              <a:gd name="connsiteY3" fmla="*/ 5843735 h 6147573"/>
              <a:gd name="connsiteX4" fmla="*/ 1267238 w 5744149"/>
              <a:gd name="connsiteY4" fmla="*/ 1698572 h 6147573"/>
              <a:gd name="connsiteX0" fmla="*/ 1153815 w 5630726"/>
              <a:gd name="connsiteY0" fmla="*/ 1698572 h 6095080"/>
              <a:gd name="connsiteX1" fmla="*/ 5307998 w 5630726"/>
              <a:gd name="connsiteY1" fmla="*/ 259907 h 6095080"/>
              <a:gd name="connsiteX2" fmla="*/ 5351770 w 5630726"/>
              <a:gd name="connsiteY2" fmla="*/ 5795865 h 6095080"/>
              <a:gd name="connsiteX3" fmla="*/ 238721 w 5630726"/>
              <a:gd name="connsiteY3" fmla="*/ 5843735 h 6095080"/>
              <a:gd name="connsiteX4" fmla="*/ 1153815 w 5630726"/>
              <a:gd name="connsiteY4" fmla="*/ 1698572 h 6095080"/>
              <a:gd name="connsiteX0" fmla="*/ 1104728 w 5581639"/>
              <a:gd name="connsiteY0" fmla="*/ 1698572 h 6103547"/>
              <a:gd name="connsiteX1" fmla="*/ 5258911 w 5581639"/>
              <a:gd name="connsiteY1" fmla="*/ 259907 h 6103547"/>
              <a:gd name="connsiteX2" fmla="*/ 5302683 w 5581639"/>
              <a:gd name="connsiteY2" fmla="*/ 5795865 h 6103547"/>
              <a:gd name="connsiteX3" fmla="*/ 189634 w 5581639"/>
              <a:gd name="connsiteY3" fmla="*/ 5843735 h 6103547"/>
              <a:gd name="connsiteX4" fmla="*/ 1104728 w 5581639"/>
              <a:gd name="connsiteY4" fmla="*/ 1698572 h 6103547"/>
              <a:gd name="connsiteX0" fmla="*/ 1101343 w 5578254"/>
              <a:gd name="connsiteY0" fmla="*/ 1698572 h 6188212"/>
              <a:gd name="connsiteX1" fmla="*/ 5255526 w 5578254"/>
              <a:gd name="connsiteY1" fmla="*/ 259907 h 6188212"/>
              <a:gd name="connsiteX2" fmla="*/ 5299298 w 5578254"/>
              <a:gd name="connsiteY2" fmla="*/ 5795865 h 6188212"/>
              <a:gd name="connsiteX3" fmla="*/ 186249 w 5578254"/>
              <a:gd name="connsiteY3" fmla="*/ 5843735 h 6188212"/>
              <a:gd name="connsiteX4" fmla="*/ 1101343 w 5578254"/>
              <a:gd name="connsiteY4" fmla="*/ 1698572 h 6188212"/>
              <a:gd name="connsiteX0" fmla="*/ 1101343 w 5451562"/>
              <a:gd name="connsiteY0" fmla="*/ 1581514 h 6071154"/>
              <a:gd name="connsiteX1" fmla="*/ 5255526 w 5451562"/>
              <a:gd name="connsiteY1" fmla="*/ 142849 h 6071154"/>
              <a:gd name="connsiteX2" fmla="*/ 5299298 w 5451562"/>
              <a:gd name="connsiteY2" fmla="*/ 5678807 h 6071154"/>
              <a:gd name="connsiteX3" fmla="*/ 186249 w 5451562"/>
              <a:gd name="connsiteY3" fmla="*/ 5726677 h 6071154"/>
              <a:gd name="connsiteX4" fmla="*/ 1101343 w 5451562"/>
              <a:gd name="connsiteY4" fmla="*/ 1581514 h 6071154"/>
              <a:gd name="connsiteX0" fmla="*/ 1101343 w 5730512"/>
              <a:gd name="connsiteY0" fmla="*/ 1547329 h 6036969"/>
              <a:gd name="connsiteX1" fmla="*/ 5255526 w 5730512"/>
              <a:gd name="connsiteY1" fmla="*/ 108664 h 6036969"/>
              <a:gd name="connsiteX2" fmla="*/ 5299298 w 5730512"/>
              <a:gd name="connsiteY2" fmla="*/ 5644622 h 6036969"/>
              <a:gd name="connsiteX3" fmla="*/ 186249 w 5730512"/>
              <a:gd name="connsiteY3" fmla="*/ 5692492 h 6036969"/>
              <a:gd name="connsiteX4" fmla="*/ 1101343 w 5730512"/>
              <a:gd name="connsiteY4" fmla="*/ 1547329 h 6036969"/>
              <a:gd name="connsiteX0" fmla="*/ 1101343 w 5816827"/>
              <a:gd name="connsiteY0" fmla="*/ 1533595 h 6023235"/>
              <a:gd name="connsiteX1" fmla="*/ 5255526 w 5816827"/>
              <a:gd name="connsiteY1" fmla="*/ 94930 h 6023235"/>
              <a:gd name="connsiteX2" fmla="*/ 5299298 w 5816827"/>
              <a:gd name="connsiteY2" fmla="*/ 5630888 h 6023235"/>
              <a:gd name="connsiteX3" fmla="*/ 186249 w 5816827"/>
              <a:gd name="connsiteY3" fmla="*/ 5678758 h 6023235"/>
              <a:gd name="connsiteX4" fmla="*/ 1101343 w 5816827"/>
              <a:gd name="connsiteY4" fmla="*/ 1533595 h 602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827" h="6023235">
                <a:moveTo>
                  <a:pt x="1101343" y="1533595"/>
                </a:moveTo>
                <a:cubicBezTo>
                  <a:pt x="2353892" y="138137"/>
                  <a:pt x="4018657" y="-191712"/>
                  <a:pt x="5255526" y="94930"/>
                </a:cubicBezTo>
                <a:cubicBezTo>
                  <a:pt x="6492395" y="381572"/>
                  <a:pt x="5299298" y="3189169"/>
                  <a:pt x="5299298" y="5630888"/>
                </a:cubicBezTo>
                <a:cubicBezTo>
                  <a:pt x="5316660" y="5688222"/>
                  <a:pt x="512528" y="6453080"/>
                  <a:pt x="186249" y="5678758"/>
                </a:cubicBezTo>
                <a:cubicBezTo>
                  <a:pt x="-140030" y="4904436"/>
                  <a:pt x="-151206" y="2929053"/>
                  <a:pt x="1101343" y="153359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740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9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0" y="6063918"/>
            <a:ext cx="1554480" cy="5060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1296276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112014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15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0" y="6063918"/>
            <a:ext cx="1554480" cy="5060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6305176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37267"/>
            <a:ext cx="11201400" cy="4321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01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1296276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112014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75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312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1" y="6063918"/>
            <a:ext cx="1554480" cy="5060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332" y="347196"/>
            <a:ext cx="9876367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332" y="1583267"/>
            <a:ext cx="9876368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9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0504643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99187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59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0504643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99187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1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0504643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99187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1" y="6063918"/>
            <a:ext cx="1554480" cy="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90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558" y="347196"/>
            <a:ext cx="8055142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09011"/>
            <a:ext cx="11201400" cy="425002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1" y="6063918"/>
            <a:ext cx="1554480" cy="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46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8342523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99187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1" y="6063918"/>
            <a:ext cx="1554480" cy="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65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+Photo: R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4B36999-D4C5-493C-9ED1-5E98995D33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52859" y="3523283"/>
            <a:ext cx="4792706" cy="3563970"/>
          </a:xfrm>
          <a:custGeom>
            <a:avLst/>
            <a:gdLst>
              <a:gd name="connsiteX0" fmla="*/ 0 w 8842248"/>
              <a:gd name="connsiteY0" fmla="*/ 4421124 h 8842248"/>
              <a:gd name="connsiteX1" fmla="*/ 4421124 w 8842248"/>
              <a:gd name="connsiteY1" fmla="*/ 0 h 8842248"/>
              <a:gd name="connsiteX2" fmla="*/ 8842248 w 8842248"/>
              <a:gd name="connsiteY2" fmla="*/ 4421124 h 8842248"/>
              <a:gd name="connsiteX3" fmla="*/ 4421124 w 8842248"/>
              <a:gd name="connsiteY3" fmla="*/ 8842248 h 8842248"/>
              <a:gd name="connsiteX4" fmla="*/ 0 w 8842248"/>
              <a:gd name="connsiteY4" fmla="*/ 4421124 h 8842248"/>
              <a:gd name="connsiteX0" fmla="*/ 1138594 w 9980842"/>
              <a:gd name="connsiteY0" fmla="*/ 4421124 h 5935638"/>
              <a:gd name="connsiteX1" fmla="*/ 5559718 w 9980842"/>
              <a:gd name="connsiteY1" fmla="*/ 0 h 5935638"/>
              <a:gd name="connsiteX2" fmla="*/ 9980842 w 9980842"/>
              <a:gd name="connsiteY2" fmla="*/ 4421124 h 5935638"/>
              <a:gd name="connsiteX3" fmla="*/ 1323384 w 9980842"/>
              <a:gd name="connsiteY3" fmla="*/ 5618698 h 5935638"/>
              <a:gd name="connsiteX4" fmla="*/ 1138594 w 9980842"/>
              <a:gd name="connsiteY4" fmla="*/ 4421124 h 5935638"/>
              <a:gd name="connsiteX0" fmla="*/ 284507 w 9126755"/>
              <a:gd name="connsiteY0" fmla="*/ 4421124 h 5886914"/>
              <a:gd name="connsiteX1" fmla="*/ 4705631 w 9126755"/>
              <a:gd name="connsiteY1" fmla="*/ 0 h 5886914"/>
              <a:gd name="connsiteX2" fmla="*/ 9126755 w 9126755"/>
              <a:gd name="connsiteY2" fmla="*/ 4421124 h 5886914"/>
              <a:gd name="connsiteX3" fmla="*/ 469297 w 9126755"/>
              <a:gd name="connsiteY3" fmla="*/ 5618698 h 5886914"/>
              <a:gd name="connsiteX4" fmla="*/ 284507 w 9126755"/>
              <a:gd name="connsiteY4" fmla="*/ 4421124 h 5886914"/>
              <a:gd name="connsiteX0" fmla="*/ 242237 w 9084485"/>
              <a:gd name="connsiteY0" fmla="*/ 4421124 h 6088410"/>
              <a:gd name="connsiteX1" fmla="*/ 4663361 w 9084485"/>
              <a:gd name="connsiteY1" fmla="*/ 0 h 6088410"/>
              <a:gd name="connsiteX2" fmla="*/ 9084485 w 9084485"/>
              <a:gd name="connsiteY2" fmla="*/ 4421124 h 6088410"/>
              <a:gd name="connsiteX3" fmla="*/ 589073 w 9084485"/>
              <a:gd name="connsiteY3" fmla="*/ 5994875 h 6088410"/>
              <a:gd name="connsiteX4" fmla="*/ 242237 w 9084485"/>
              <a:gd name="connsiteY4" fmla="*/ 4421124 h 6088410"/>
              <a:gd name="connsiteX0" fmla="*/ 729082 w 9374560"/>
              <a:gd name="connsiteY0" fmla="*/ 5625933 h 6266012"/>
              <a:gd name="connsiteX1" fmla="*/ 4953436 w 9374560"/>
              <a:gd name="connsiteY1" fmla="*/ 12617 h 6266012"/>
              <a:gd name="connsiteX2" fmla="*/ 9374560 w 9374560"/>
              <a:gd name="connsiteY2" fmla="*/ 4433741 h 6266012"/>
              <a:gd name="connsiteX3" fmla="*/ 879148 w 9374560"/>
              <a:gd name="connsiteY3" fmla="*/ 6007492 h 6266012"/>
              <a:gd name="connsiteX4" fmla="*/ 729082 w 9374560"/>
              <a:gd name="connsiteY4" fmla="*/ 5625933 h 6266012"/>
              <a:gd name="connsiteX0" fmla="*/ 1312386 w 9020315"/>
              <a:gd name="connsiteY0" fmla="*/ 1646619 h 6478497"/>
              <a:gd name="connsiteX1" fmla="*/ 4599191 w 9020315"/>
              <a:gd name="connsiteY1" fmla="*/ 124953 h 6478497"/>
              <a:gd name="connsiteX2" fmla="*/ 9020315 w 9020315"/>
              <a:gd name="connsiteY2" fmla="*/ 4546077 h 6478497"/>
              <a:gd name="connsiteX3" fmla="*/ 524903 w 9020315"/>
              <a:gd name="connsiteY3" fmla="*/ 6119828 h 6478497"/>
              <a:gd name="connsiteX4" fmla="*/ 1312386 w 9020315"/>
              <a:gd name="connsiteY4" fmla="*/ 1646619 h 6478497"/>
              <a:gd name="connsiteX0" fmla="*/ 1338136 w 9046065"/>
              <a:gd name="connsiteY0" fmla="*/ 1566266 h 6398144"/>
              <a:gd name="connsiteX1" fmla="*/ 5435169 w 9046065"/>
              <a:gd name="connsiteY1" fmla="*/ 131411 h 6398144"/>
              <a:gd name="connsiteX2" fmla="*/ 9046065 w 9046065"/>
              <a:gd name="connsiteY2" fmla="*/ 4465724 h 6398144"/>
              <a:gd name="connsiteX3" fmla="*/ 550653 w 9046065"/>
              <a:gd name="connsiteY3" fmla="*/ 6039475 h 6398144"/>
              <a:gd name="connsiteX4" fmla="*/ 1338136 w 9046065"/>
              <a:gd name="connsiteY4" fmla="*/ 1566266 h 6398144"/>
              <a:gd name="connsiteX0" fmla="*/ 1074626 w 5484833"/>
              <a:gd name="connsiteY0" fmla="*/ 1642285 h 7120115"/>
              <a:gd name="connsiteX1" fmla="*/ 5171659 w 5484833"/>
              <a:gd name="connsiteY1" fmla="*/ 207430 h 7120115"/>
              <a:gd name="connsiteX2" fmla="*/ 5200191 w 5484833"/>
              <a:gd name="connsiteY2" fmla="*/ 5728148 h 7120115"/>
              <a:gd name="connsiteX3" fmla="*/ 287143 w 5484833"/>
              <a:gd name="connsiteY3" fmla="*/ 6115494 h 7120115"/>
              <a:gd name="connsiteX4" fmla="*/ 1074626 w 5484833"/>
              <a:gd name="connsiteY4" fmla="*/ 1642285 h 7120115"/>
              <a:gd name="connsiteX0" fmla="*/ 1200535 w 5610742"/>
              <a:gd name="connsiteY0" fmla="*/ 1636469 h 6992370"/>
              <a:gd name="connsiteX1" fmla="*/ 5297568 w 5610742"/>
              <a:gd name="connsiteY1" fmla="*/ 201614 h 6992370"/>
              <a:gd name="connsiteX2" fmla="*/ 5326100 w 5610742"/>
              <a:gd name="connsiteY2" fmla="*/ 5722332 h 6992370"/>
              <a:gd name="connsiteX3" fmla="*/ 262581 w 5610742"/>
              <a:gd name="connsiteY3" fmla="*/ 5774012 h 6992370"/>
              <a:gd name="connsiteX4" fmla="*/ 1200535 w 5610742"/>
              <a:gd name="connsiteY4" fmla="*/ 1636469 h 6992370"/>
              <a:gd name="connsiteX0" fmla="*/ 1200535 w 5610742"/>
              <a:gd name="connsiteY0" fmla="*/ 1636469 h 6992370"/>
              <a:gd name="connsiteX1" fmla="*/ 5297568 w 5610742"/>
              <a:gd name="connsiteY1" fmla="*/ 201614 h 6992370"/>
              <a:gd name="connsiteX2" fmla="*/ 5326100 w 5610742"/>
              <a:gd name="connsiteY2" fmla="*/ 5722332 h 6992370"/>
              <a:gd name="connsiteX3" fmla="*/ 262581 w 5610742"/>
              <a:gd name="connsiteY3" fmla="*/ 5774012 h 6992370"/>
              <a:gd name="connsiteX4" fmla="*/ 1200535 w 5610742"/>
              <a:gd name="connsiteY4" fmla="*/ 1636469 h 6992370"/>
              <a:gd name="connsiteX0" fmla="*/ 1099406 w 5509613"/>
              <a:gd name="connsiteY0" fmla="*/ 1636469 h 7456303"/>
              <a:gd name="connsiteX1" fmla="*/ 5196439 w 5509613"/>
              <a:gd name="connsiteY1" fmla="*/ 201614 h 7456303"/>
              <a:gd name="connsiteX2" fmla="*/ 5224971 w 5509613"/>
              <a:gd name="connsiteY2" fmla="*/ 5722332 h 7456303"/>
              <a:gd name="connsiteX3" fmla="*/ 161452 w 5509613"/>
              <a:gd name="connsiteY3" fmla="*/ 5774012 h 7456303"/>
              <a:gd name="connsiteX4" fmla="*/ 1099406 w 5509613"/>
              <a:gd name="connsiteY4" fmla="*/ 1636469 h 7456303"/>
              <a:gd name="connsiteX0" fmla="*/ 1099406 w 6211684"/>
              <a:gd name="connsiteY0" fmla="*/ 1475550 h 7295384"/>
              <a:gd name="connsiteX1" fmla="*/ 5196439 w 6211684"/>
              <a:gd name="connsiteY1" fmla="*/ 40695 h 7295384"/>
              <a:gd name="connsiteX2" fmla="*/ 5224971 w 6211684"/>
              <a:gd name="connsiteY2" fmla="*/ 5561413 h 7295384"/>
              <a:gd name="connsiteX3" fmla="*/ 161452 w 6211684"/>
              <a:gd name="connsiteY3" fmla="*/ 5613093 h 7295384"/>
              <a:gd name="connsiteX4" fmla="*/ 1099406 w 6211684"/>
              <a:gd name="connsiteY4" fmla="*/ 1475550 h 7295384"/>
              <a:gd name="connsiteX0" fmla="*/ 1099406 w 5256010"/>
              <a:gd name="connsiteY0" fmla="*/ 1440231 h 7260065"/>
              <a:gd name="connsiteX1" fmla="*/ 5196439 w 5256010"/>
              <a:gd name="connsiteY1" fmla="*/ 5376 h 7260065"/>
              <a:gd name="connsiteX2" fmla="*/ 5224971 w 5256010"/>
              <a:gd name="connsiteY2" fmla="*/ 5526094 h 7260065"/>
              <a:gd name="connsiteX3" fmla="*/ 161452 w 5256010"/>
              <a:gd name="connsiteY3" fmla="*/ 5577774 h 7260065"/>
              <a:gd name="connsiteX4" fmla="*/ 1099406 w 5256010"/>
              <a:gd name="connsiteY4" fmla="*/ 1440231 h 7260065"/>
              <a:gd name="connsiteX0" fmla="*/ 1099406 w 6157672"/>
              <a:gd name="connsiteY0" fmla="*/ 1494620 h 7314454"/>
              <a:gd name="connsiteX1" fmla="*/ 5196439 w 6157672"/>
              <a:gd name="connsiteY1" fmla="*/ 59765 h 7314454"/>
              <a:gd name="connsiteX2" fmla="*/ 5224971 w 6157672"/>
              <a:gd name="connsiteY2" fmla="*/ 5580483 h 7314454"/>
              <a:gd name="connsiteX3" fmla="*/ 161452 w 6157672"/>
              <a:gd name="connsiteY3" fmla="*/ 5632163 h 7314454"/>
              <a:gd name="connsiteX4" fmla="*/ 1099406 w 6157672"/>
              <a:gd name="connsiteY4" fmla="*/ 1494620 h 7314454"/>
              <a:gd name="connsiteX0" fmla="*/ 1099406 w 6157672"/>
              <a:gd name="connsiteY0" fmla="*/ 1494620 h 6569488"/>
              <a:gd name="connsiteX1" fmla="*/ 5196439 w 6157672"/>
              <a:gd name="connsiteY1" fmla="*/ 59765 h 6569488"/>
              <a:gd name="connsiteX2" fmla="*/ 5224971 w 6157672"/>
              <a:gd name="connsiteY2" fmla="*/ 5580483 h 6569488"/>
              <a:gd name="connsiteX3" fmla="*/ 161452 w 6157672"/>
              <a:gd name="connsiteY3" fmla="*/ 5632163 h 6569488"/>
              <a:gd name="connsiteX4" fmla="*/ 1099406 w 6157672"/>
              <a:gd name="connsiteY4" fmla="*/ 1494620 h 6569488"/>
              <a:gd name="connsiteX0" fmla="*/ 1123825 w 6182091"/>
              <a:gd name="connsiteY0" fmla="*/ 1494620 h 6528334"/>
              <a:gd name="connsiteX1" fmla="*/ 5220858 w 6182091"/>
              <a:gd name="connsiteY1" fmla="*/ 59765 h 6528334"/>
              <a:gd name="connsiteX2" fmla="*/ 5249390 w 6182091"/>
              <a:gd name="connsiteY2" fmla="*/ 5580483 h 6528334"/>
              <a:gd name="connsiteX3" fmla="*/ 185871 w 6182091"/>
              <a:gd name="connsiteY3" fmla="*/ 5632163 h 6528334"/>
              <a:gd name="connsiteX4" fmla="*/ 1123825 w 6182091"/>
              <a:gd name="connsiteY4" fmla="*/ 1494620 h 6528334"/>
              <a:gd name="connsiteX0" fmla="*/ 1124649 w 6208261"/>
              <a:gd name="connsiteY0" fmla="*/ 1505529 h 6539243"/>
              <a:gd name="connsiteX1" fmla="*/ 5255972 w 6208261"/>
              <a:gd name="connsiteY1" fmla="*/ 59244 h 6539243"/>
              <a:gd name="connsiteX2" fmla="*/ 5250214 w 6208261"/>
              <a:gd name="connsiteY2" fmla="*/ 5591392 h 6539243"/>
              <a:gd name="connsiteX3" fmla="*/ 186695 w 6208261"/>
              <a:gd name="connsiteY3" fmla="*/ 5643072 h 6539243"/>
              <a:gd name="connsiteX4" fmla="*/ 1124649 w 6208261"/>
              <a:gd name="connsiteY4" fmla="*/ 1505529 h 6539243"/>
              <a:gd name="connsiteX0" fmla="*/ 1184346 w 5644333"/>
              <a:gd name="connsiteY0" fmla="*/ 1640546 h 6088288"/>
              <a:gd name="connsiteX1" fmla="*/ 5338529 w 5644333"/>
              <a:gd name="connsiteY1" fmla="*/ 201881 h 6088288"/>
              <a:gd name="connsiteX2" fmla="*/ 5332771 w 5644333"/>
              <a:gd name="connsiteY2" fmla="*/ 5734029 h 6088288"/>
              <a:gd name="connsiteX3" fmla="*/ 269252 w 5644333"/>
              <a:gd name="connsiteY3" fmla="*/ 5785709 h 6088288"/>
              <a:gd name="connsiteX4" fmla="*/ 1184346 w 5644333"/>
              <a:gd name="connsiteY4" fmla="*/ 1640546 h 6088288"/>
              <a:gd name="connsiteX0" fmla="*/ 1235482 w 5695469"/>
              <a:gd name="connsiteY0" fmla="*/ 1677828 h 6125570"/>
              <a:gd name="connsiteX1" fmla="*/ 5389665 w 5695469"/>
              <a:gd name="connsiteY1" fmla="*/ 239163 h 6125570"/>
              <a:gd name="connsiteX2" fmla="*/ 5383907 w 5695469"/>
              <a:gd name="connsiteY2" fmla="*/ 5771311 h 6125570"/>
              <a:gd name="connsiteX3" fmla="*/ 320388 w 5695469"/>
              <a:gd name="connsiteY3" fmla="*/ 5822991 h 6125570"/>
              <a:gd name="connsiteX4" fmla="*/ 1235482 w 5695469"/>
              <a:gd name="connsiteY4" fmla="*/ 1677828 h 6125570"/>
              <a:gd name="connsiteX0" fmla="*/ 1235482 w 5636204"/>
              <a:gd name="connsiteY0" fmla="*/ 1506691 h 5954433"/>
              <a:gd name="connsiteX1" fmla="*/ 5389665 w 5636204"/>
              <a:gd name="connsiteY1" fmla="*/ 68026 h 5954433"/>
              <a:gd name="connsiteX2" fmla="*/ 5383907 w 5636204"/>
              <a:gd name="connsiteY2" fmla="*/ 5600174 h 5954433"/>
              <a:gd name="connsiteX3" fmla="*/ 320388 w 5636204"/>
              <a:gd name="connsiteY3" fmla="*/ 5651854 h 5954433"/>
              <a:gd name="connsiteX4" fmla="*/ 1235482 w 5636204"/>
              <a:gd name="connsiteY4" fmla="*/ 1506691 h 5954433"/>
              <a:gd name="connsiteX0" fmla="*/ 1235482 w 5937613"/>
              <a:gd name="connsiteY0" fmla="*/ 1527835 h 5975577"/>
              <a:gd name="connsiteX1" fmla="*/ 5389665 w 5937613"/>
              <a:gd name="connsiteY1" fmla="*/ 89170 h 5975577"/>
              <a:gd name="connsiteX2" fmla="*/ 5383907 w 5937613"/>
              <a:gd name="connsiteY2" fmla="*/ 5621318 h 5975577"/>
              <a:gd name="connsiteX3" fmla="*/ 320388 w 5937613"/>
              <a:gd name="connsiteY3" fmla="*/ 5672998 h 5975577"/>
              <a:gd name="connsiteX4" fmla="*/ 1235482 w 5937613"/>
              <a:gd name="connsiteY4" fmla="*/ 1527835 h 5975577"/>
              <a:gd name="connsiteX0" fmla="*/ 1263570 w 5965701"/>
              <a:gd name="connsiteY0" fmla="*/ 1542476 h 5990218"/>
              <a:gd name="connsiteX1" fmla="*/ 5417753 w 5965701"/>
              <a:gd name="connsiteY1" fmla="*/ 103811 h 5990218"/>
              <a:gd name="connsiteX2" fmla="*/ 5411995 w 5965701"/>
              <a:gd name="connsiteY2" fmla="*/ 5635959 h 5990218"/>
              <a:gd name="connsiteX3" fmla="*/ 348476 w 5965701"/>
              <a:gd name="connsiteY3" fmla="*/ 5687639 h 5990218"/>
              <a:gd name="connsiteX4" fmla="*/ 1263570 w 5965701"/>
              <a:gd name="connsiteY4" fmla="*/ 1542476 h 5990218"/>
              <a:gd name="connsiteX0" fmla="*/ 1111216 w 5813347"/>
              <a:gd name="connsiteY0" fmla="*/ 1542476 h 5971592"/>
              <a:gd name="connsiteX1" fmla="*/ 5265399 w 5813347"/>
              <a:gd name="connsiteY1" fmla="*/ 103811 h 5971592"/>
              <a:gd name="connsiteX2" fmla="*/ 5259641 w 5813347"/>
              <a:gd name="connsiteY2" fmla="*/ 5635959 h 5971592"/>
              <a:gd name="connsiteX3" fmla="*/ 196122 w 5813347"/>
              <a:gd name="connsiteY3" fmla="*/ 5687639 h 5971592"/>
              <a:gd name="connsiteX4" fmla="*/ 1111216 w 5813347"/>
              <a:gd name="connsiteY4" fmla="*/ 1542476 h 5971592"/>
              <a:gd name="connsiteX0" fmla="*/ 1121371 w 5823502"/>
              <a:gd name="connsiteY0" fmla="*/ 1542476 h 6019003"/>
              <a:gd name="connsiteX1" fmla="*/ 5275554 w 5823502"/>
              <a:gd name="connsiteY1" fmla="*/ 103811 h 6019003"/>
              <a:gd name="connsiteX2" fmla="*/ 5269796 w 5823502"/>
              <a:gd name="connsiteY2" fmla="*/ 5635959 h 6019003"/>
              <a:gd name="connsiteX3" fmla="*/ 206277 w 5823502"/>
              <a:gd name="connsiteY3" fmla="*/ 5687639 h 6019003"/>
              <a:gd name="connsiteX4" fmla="*/ 1121371 w 5823502"/>
              <a:gd name="connsiteY4" fmla="*/ 1542476 h 6019003"/>
              <a:gd name="connsiteX0" fmla="*/ 1097676 w 5799807"/>
              <a:gd name="connsiteY0" fmla="*/ 1542476 h 5986831"/>
              <a:gd name="connsiteX1" fmla="*/ 5251859 w 5799807"/>
              <a:gd name="connsiteY1" fmla="*/ 103811 h 5986831"/>
              <a:gd name="connsiteX2" fmla="*/ 5246101 w 5799807"/>
              <a:gd name="connsiteY2" fmla="*/ 5635959 h 5986831"/>
              <a:gd name="connsiteX3" fmla="*/ 182582 w 5799807"/>
              <a:gd name="connsiteY3" fmla="*/ 5687639 h 5986831"/>
              <a:gd name="connsiteX4" fmla="*/ 1097676 w 5799807"/>
              <a:gd name="connsiteY4" fmla="*/ 1542476 h 5986831"/>
              <a:gd name="connsiteX0" fmla="*/ 1097676 w 5799807"/>
              <a:gd name="connsiteY0" fmla="*/ 1542476 h 6085041"/>
              <a:gd name="connsiteX1" fmla="*/ 5251859 w 5799807"/>
              <a:gd name="connsiteY1" fmla="*/ 103811 h 6085041"/>
              <a:gd name="connsiteX2" fmla="*/ 5246101 w 5799807"/>
              <a:gd name="connsiteY2" fmla="*/ 5635959 h 6085041"/>
              <a:gd name="connsiteX3" fmla="*/ 182582 w 5799807"/>
              <a:gd name="connsiteY3" fmla="*/ 5687639 h 6085041"/>
              <a:gd name="connsiteX4" fmla="*/ 1097676 w 5799807"/>
              <a:gd name="connsiteY4" fmla="*/ 1542476 h 6085041"/>
              <a:gd name="connsiteX0" fmla="*/ 1267238 w 5744149"/>
              <a:gd name="connsiteY0" fmla="*/ 1698572 h 6147573"/>
              <a:gd name="connsiteX1" fmla="*/ 5421421 w 5744149"/>
              <a:gd name="connsiteY1" fmla="*/ 259907 h 6147573"/>
              <a:gd name="connsiteX2" fmla="*/ 5465193 w 5744149"/>
              <a:gd name="connsiteY2" fmla="*/ 5795865 h 6147573"/>
              <a:gd name="connsiteX3" fmla="*/ 352144 w 5744149"/>
              <a:gd name="connsiteY3" fmla="*/ 5843735 h 6147573"/>
              <a:gd name="connsiteX4" fmla="*/ 1267238 w 5744149"/>
              <a:gd name="connsiteY4" fmla="*/ 1698572 h 6147573"/>
              <a:gd name="connsiteX0" fmla="*/ 1153815 w 5630726"/>
              <a:gd name="connsiteY0" fmla="*/ 1698572 h 6095080"/>
              <a:gd name="connsiteX1" fmla="*/ 5307998 w 5630726"/>
              <a:gd name="connsiteY1" fmla="*/ 259907 h 6095080"/>
              <a:gd name="connsiteX2" fmla="*/ 5351770 w 5630726"/>
              <a:gd name="connsiteY2" fmla="*/ 5795865 h 6095080"/>
              <a:gd name="connsiteX3" fmla="*/ 238721 w 5630726"/>
              <a:gd name="connsiteY3" fmla="*/ 5843735 h 6095080"/>
              <a:gd name="connsiteX4" fmla="*/ 1153815 w 5630726"/>
              <a:gd name="connsiteY4" fmla="*/ 1698572 h 6095080"/>
              <a:gd name="connsiteX0" fmla="*/ 1104728 w 5581639"/>
              <a:gd name="connsiteY0" fmla="*/ 1698572 h 6103547"/>
              <a:gd name="connsiteX1" fmla="*/ 5258911 w 5581639"/>
              <a:gd name="connsiteY1" fmla="*/ 259907 h 6103547"/>
              <a:gd name="connsiteX2" fmla="*/ 5302683 w 5581639"/>
              <a:gd name="connsiteY2" fmla="*/ 5795865 h 6103547"/>
              <a:gd name="connsiteX3" fmla="*/ 189634 w 5581639"/>
              <a:gd name="connsiteY3" fmla="*/ 5843735 h 6103547"/>
              <a:gd name="connsiteX4" fmla="*/ 1104728 w 5581639"/>
              <a:gd name="connsiteY4" fmla="*/ 1698572 h 6103547"/>
              <a:gd name="connsiteX0" fmla="*/ 1101343 w 5578254"/>
              <a:gd name="connsiteY0" fmla="*/ 1698572 h 6188212"/>
              <a:gd name="connsiteX1" fmla="*/ 5255526 w 5578254"/>
              <a:gd name="connsiteY1" fmla="*/ 259907 h 6188212"/>
              <a:gd name="connsiteX2" fmla="*/ 5299298 w 5578254"/>
              <a:gd name="connsiteY2" fmla="*/ 5795865 h 6188212"/>
              <a:gd name="connsiteX3" fmla="*/ 186249 w 5578254"/>
              <a:gd name="connsiteY3" fmla="*/ 5843735 h 6188212"/>
              <a:gd name="connsiteX4" fmla="*/ 1101343 w 5578254"/>
              <a:gd name="connsiteY4" fmla="*/ 1698572 h 6188212"/>
              <a:gd name="connsiteX0" fmla="*/ 1101343 w 5451562"/>
              <a:gd name="connsiteY0" fmla="*/ 1581514 h 6071154"/>
              <a:gd name="connsiteX1" fmla="*/ 5255526 w 5451562"/>
              <a:gd name="connsiteY1" fmla="*/ 142849 h 6071154"/>
              <a:gd name="connsiteX2" fmla="*/ 5299298 w 5451562"/>
              <a:gd name="connsiteY2" fmla="*/ 5678807 h 6071154"/>
              <a:gd name="connsiteX3" fmla="*/ 186249 w 5451562"/>
              <a:gd name="connsiteY3" fmla="*/ 5726677 h 6071154"/>
              <a:gd name="connsiteX4" fmla="*/ 1101343 w 5451562"/>
              <a:gd name="connsiteY4" fmla="*/ 1581514 h 6071154"/>
              <a:gd name="connsiteX0" fmla="*/ 1101343 w 5730512"/>
              <a:gd name="connsiteY0" fmla="*/ 1547329 h 6036969"/>
              <a:gd name="connsiteX1" fmla="*/ 5255526 w 5730512"/>
              <a:gd name="connsiteY1" fmla="*/ 108664 h 6036969"/>
              <a:gd name="connsiteX2" fmla="*/ 5299298 w 5730512"/>
              <a:gd name="connsiteY2" fmla="*/ 5644622 h 6036969"/>
              <a:gd name="connsiteX3" fmla="*/ 186249 w 5730512"/>
              <a:gd name="connsiteY3" fmla="*/ 5692492 h 6036969"/>
              <a:gd name="connsiteX4" fmla="*/ 1101343 w 5730512"/>
              <a:gd name="connsiteY4" fmla="*/ 1547329 h 6036969"/>
              <a:gd name="connsiteX0" fmla="*/ 1101343 w 5816827"/>
              <a:gd name="connsiteY0" fmla="*/ 1533595 h 6023235"/>
              <a:gd name="connsiteX1" fmla="*/ 5255526 w 5816827"/>
              <a:gd name="connsiteY1" fmla="*/ 94930 h 6023235"/>
              <a:gd name="connsiteX2" fmla="*/ 5299298 w 5816827"/>
              <a:gd name="connsiteY2" fmla="*/ 5630888 h 6023235"/>
              <a:gd name="connsiteX3" fmla="*/ 186249 w 5816827"/>
              <a:gd name="connsiteY3" fmla="*/ 5678758 h 6023235"/>
              <a:gd name="connsiteX4" fmla="*/ 1101343 w 5816827"/>
              <a:gd name="connsiteY4" fmla="*/ 1533595 h 6023235"/>
              <a:gd name="connsiteX0" fmla="*/ 1028938 w 5744422"/>
              <a:gd name="connsiteY0" fmla="*/ 1498073 h 5987713"/>
              <a:gd name="connsiteX1" fmla="*/ 5183121 w 5744422"/>
              <a:gd name="connsiteY1" fmla="*/ 59408 h 5987713"/>
              <a:gd name="connsiteX2" fmla="*/ 5226893 w 5744422"/>
              <a:gd name="connsiteY2" fmla="*/ 5595366 h 5987713"/>
              <a:gd name="connsiteX3" fmla="*/ 113845 w 5744422"/>
              <a:gd name="connsiteY3" fmla="*/ 5643237 h 5987713"/>
              <a:gd name="connsiteX4" fmla="*/ 1028938 w 5744422"/>
              <a:gd name="connsiteY4" fmla="*/ 1498073 h 5987713"/>
              <a:gd name="connsiteX0" fmla="*/ 1643144 w 6358628"/>
              <a:gd name="connsiteY0" fmla="*/ 1512114 h 7190248"/>
              <a:gd name="connsiteX1" fmla="*/ 5797327 w 6358628"/>
              <a:gd name="connsiteY1" fmla="*/ 73449 h 7190248"/>
              <a:gd name="connsiteX2" fmla="*/ 5841099 w 6358628"/>
              <a:gd name="connsiteY2" fmla="*/ 5609407 h 7190248"/>
              <a:gd name="connsiteX3" fmla="*/ 65579 w 6358628"/>
              <a:gd name="connsiteY3" fmla="*/ 7020871 h 7190248"/>
              <a:gd name="connsiteX4" fmla="*/ 1643144 w 6358628"/>
              <a:gd name="connsiteY4" fmla="*/ 1512114 h 7190248"/>
              <a:gd name="connsiteX0" fmla="*/ 1691857 w 9777767"/>
              <a:gd name="connsiteY0" fmla="*/ 688313 h 6366447"/>
              <a:gd name="connsiteX1" fmla="*/ 9578504 w 9777767"/>
              <a:gd name="connsiteY1" fmla="*/ 270251 h 6366447"/>
              <a:gd name="connsiteX2" fmla="*/ 5889812 w 9777767"/>
              <a:gd name="connsiteY2" fmla="*/ 4785606 h 6366447"/>
              <a:gd name="connsiteX3" fmla="*/ 114292 w 9777767"/>
              <a:gd name="connsiteY3" fmla="*/ 6197070 h 6366447"/>
              <a:gd name="connsiteX4" fmla="*/ 1691857 w 9777767"/>
              <a:gd name="connsiteY4" fmla="*/ 688313 h 6366447"/>
              <a:gd name="connsiteX0" fmla="*/ 2708853 w 9615328"/>
              <a:gd name="connsiteY0" fmla="*/ 525369 h 7029563"/>
              <a:gd name="connsiteX1" fmla="*/ 9569477 w 9615328"/>
              <a:gd name="connsiteY1" fmla="*/ 918770 h 7029563"/>
              <a:gd name="connsiteX2" fmla="*/ 5880785 w 9615328"/>
              <a:gd name="connsiteY2" fmla="*/ 5434125 h 7029563"/>
              <a:gd name="connsiteX3" fmla="*/ 105265 w 9615328"/>
              <a:gd name="connsiteY3" fmla="*/ 6845589 h 7029563"/>
              <a:gd name="connsiteX4" fmla="*/ 2708853 w 9615328"/>
              <a:gd name="connsiteY4" fmla="*/ 525369 h 7029563"/>
              <a:gd name="connsiteX0" fmla="*/ 2782632 w 9689107"/>
              <a:gd name="connsiteY0" fmla="*/ 998078 h 7502272"/>
              <a:gd name="connsiteX1" fmla="*/ 9643256 w 9689107"/>
              <a:gd name="connsiteY1" fmla="*/ 1391479 h 7502272"/>
              <a:gd name="connsiteX2" fmla="*/ 5954564 w 9689107"/>
              <a:gd name="connsiteY2" fmla="*/ 5906834 h 7502272"/>
              <a:gd name="connsiteX3" fmla="*/ 179044 w 9689107"/>
              <a:gd name="connsiteY3" fmla="*/ 7318298 h 7502272"/>
              <a:gd name="connsiteX4" fmla="*/ 2782632 w 9689107"/>
              <a:gd name="connsiteY4" fmla="*/ 998078 h 7502272"/>
              <a:gd name="connsiteX0" fmla="*/ 2838544 w 9745019"/>
              <a:gd name="connsiteY0" fmla="*/ 935105 h 7439299"/>
              <a:gd name="connsiteX1" fmla="*/ 9699168 w 9745019"/>
              <a:gd name="connsiteY1" fmla="*/ 1328506 h 7439299"/>
              <a:gd name="connsiteX2" fmla="*/ 6010476 w 9745019"/>
              <a:gd name="connsiteY2" fmla="*/ 5843861 h 7439299"/>
              <a:gd name="connsiteX3" fmla="*/ 234956 w 9745019"/>
              <a:gd name="connsiteY3" fmla="*/ 7255325 h 7439299"/>
              <a:gd name="connsiteX4" fmla="*/ 2838544 w 9745019"/>
              <a:gd name="connsiteY4" fmla="*/ 935105 h 7439299"/>
              <a:gd name="connsiteX0" fmla="*/ 2870370 w 9776845"/>
              <a:gd name="connsiteY0" fmla="*/ 1061079 h 7565273"/>
              <a:gd name="connsiteX1" fmla="*/ 9730994 w 9776845"/>
              <a:gd name="connsiteY1" fmla="*/ 1454480 h 7565273"/>
              <a:gd name="connsiteX2" fmla="*/ 6042302 w 9776845"/>
              <a:gd name="connsiteY2" fmla="*/ 5969835 h 7565273"/>
              <a:gd name="connsiteX3" fmla="*/ 266782 w 9776845"/>
              <a:gd name="connsiteY3" fmla="*/ 7381299 h 7565273"/>
              <a:gd name="connsiteX4" fmla="*/ 2870370 w 9776845"/>
              <a:gd name="connsiteY4" fmla="*/ 1061079 h 7565273"/>
              <a:gd name="connsiteX0" fmla="*/ 2842454 w 9748929"/>
              <a:gd name="connsiteY0" fmla="*/ 1001784 h 7505978"/>
              <a:gd name="connsiteX1" fmla="*/ 9703078 w 9748929"/>
              <a:gd name="connsiteY1" fmla="*/ 1395185 h 7505978"/>
              <a:gd name="connsiteX2" fmla="*/ 6014386 w 9748929"/>
              <a:gd name="connsiteY2" fmla="*/ 5910540 h 7505978"/>
              <a:gd name="connsiteX3" fmla="*/ 238866 w 9748929"/>
              <a:gd name="connsiteY3" fmla="*/ 7322004 h 7505978"/>
              <a:gd name="connsiteX4" fmla="*/ 2842454 w 9748929"/>
              <a:gd name="connsiteY4" fmla="*/ 1001784 h 7505978"/>
              <a:gd name="connsiteX0" fmla="*/ 2798128 w 9704603"/>
              <a:gd name="connsiteY0" fmla="*/ 879569 h 7383763"/>
              <a:gd name="connsiteX1" fmla="*/ 9658752 w 9704603"/>
              <a:gd name="connsiteY1" fmla="*/ 1272970 h 7383763"/>
              <a:gd name="connsiteX2" fmla="*/ 5970060 w 9704603"/>
              <a:gd name="connsiteY2" fmla="*/ 5788325 h 7383763"/>
              <a:gd name="connsiteX3" fmla="*/ 194540 w 9704603"/>
              <a:gd name="connsiteY3" fmla="*/ 7199789 h 7383763"/>
              <a:gd name="connsiteX4" fmla="*/ 2798128 w 9704603"/>
              <a:gd name="connsiteY4" fmla="*/ 879569 h 7383763"/>
              <a:gd name="connsiteX0" fmla="*/ 2827250 w 9733725"/>
              <a:gd name="connsiteY0" fmla="*/ 953623 h 7457817"/>
              <a:gd name="connsiteX1" fmla="*/ 9687874 w 9733725"/>
              <a:gd name="connsiteY1" fmla="*/ 1347024 h 7457817"/>
              <a:gd name="connsiteX2" fmla="*/ 5999182 w 9733725"/>
              <a:gd name="connsiteY2" fmla="*/ 5862379 h 7457817"/>
              <a:gd name="connsiteX3" fmla="*/ 223662 w 9733725"/>
              <a:gd name="connsiteY3" fmla="*/ 7273843 h 7457817"/>
              <a:gd name="connsiteX4" fmla="*/ 2827250 w 9733725"/>
              <a:gd name="connsiteY4" fmla="*/ 953623 h 7457817"/>
              <a:gd name="connsiteX0" fmla="*/ 2693388 w 9599863"/>
              <a:gd name="connsiteY0" fmla="*/ 529652 h 7088556"/>
              <a:gd name="connsiteX1" fmla="*/ 9554012 w 9599863"/>
              <a:gd name="connsiteY1" fmla="*/ 923053 h 7088556"/>
              <a:gd name="connsiteX2" fmla="*/ 5865320 w 9599863"/>
              <a:gd name="connsiteY2" fmla="*/ 5438408 h 7088556"/>
              <a:gd name="connsiteX3" fmla="*/ 105957 w 9599863"/>
              <a:gd name="connsiteY3" fmla="*/ 6908432 h 7088556"/>
              <a:gd name="connsiteX4" fmla="*/ 2693388 w 9599863"/>
              <a:gd name="connsiteY4" fmla="*/ 529652 h 7088556"/>
              <a:gd name="connsiteX0" fmla="*/ 2718768 w 9625243"/>
              <a:gd name="connsiteY0" fmla="*/ 529652 h 7974506"/>
              <a:gd name="connsiteX1" fmla="*/ 9579392 w 9625243"/>
              <a:gd name="connsiteY1" fmla="*/ 923053 h 7974506"/>
              <a:gd name="connsiteX2" fmla="*/ 5890700 w 9625243"/>
              <a:gd name="connsiteY2" fmla="*/ 5438408 h 7974506"/>
              <a:gd name="connsiteX3" fmla="*/ 131337 w 9625243"/>
              <a:gd name="connsiteY3" fmla="*/ 6908432 h 7974506"/>
              <a:gd name="connsiteX4" fmla="*/ 2718768 w 9625243"/>
              <a:gd name="connsiteY4" fmla="*/ 529652 h 7974506"/>
              <a:gd name="connsiteX0" fmla="*/ 2718768 w 10344785"/>
              <a:gd name="connsiteY0" fmla="*/ 980264 h 8425118"/>
              <a:gd name="connsiteX1" fmla="*/ 9579392 w 10344785"/>
              <a:gd name="connsiteY1" fmla="*/ 1373665 h 8425118"/>
              <a:gd name="connsiteX2" fmla="*/ 5890700 w 10344785"/>
              <a:gd name="connsiteY2" fmla="*/ 5889020 h 8425118"/>
              <a:gd name="connsiteX3" fmla="*/ 131337 w 10344785"/>
              <a:gd name="connsiteY3" fmla="*/ 7359044 h 8425118"/>
              <a:gd name="connsiteX4" fmla="*/ 2718768 w 10344785"/>
              <a:gd name="connsiteY4" fmla="*/ 980264 h 8425118"/>
              <a:gd name="connsiteX0" fmla="*/ 2718768 w 10294825"/>
              <a:gd name="connsiteY0" fmla="*/ 973677 h 8418531"/>
              <a:gd name="connsiteX1" fmla="*/ 9579392 w 10294825"/>
              <a:gd name="connsiteY1" fmla="*/ 1367078 h 8418531"/>
              <a:gd name="connsiteX2" fmla="*/ 5890700 w 10294825"/>
              <a:gd name="connsiteY2" fmla="*/ 5882433 h 8418531"/>
              <a:gd name="connsiteX3" fmla="*/ 131337 w 10294825"/>
              <a:gd name="connsiteY3" fmla="*/ 7352457 h 8418531"/>
              <a:gd name="connsiteX4" fmla="*/ 2718768 w 10294825"/>
              <a:gd name="connsiteY4" fmla="*/ 973677 h 8418531"/>
              <a:gd name="connsiteX0" fmla="*/ 2915595 w 10322128"/>
              <a:gd name="connsiteY0" fmla="*/ 605806 h 7516728"/>
              <a:gd name="connsiteX1" fmla="*/ 9776219 w 10322128"/>
              <a:gd name="connsiteY1" fmla="*/ 999207 h 7516728"/>
              <a:gd name="connsiteX2" fmla="*/ 9884624 w 10322128"/>
              <a:gd name="connsiteY2" fmla="*/ 7112393 h 7516728"/>
              <a:gd name="connsiteX3" fmla="*/ 328164 w 10322128"/>
              <a:gd name="connsiteY3" fmla="*/ 6984586 h 7516728"/>
              <a:gd name="connsiteX4" fmla="*/ 2915595 w 10322128"/>
              <a:gd name="connsiteY4" fmla="*/ 605806 h 7516728"/>
              <a:gd name="connsiteX0" fmla="*/ 2915595 w 10885013"/>
              <a:gd name="connsiteY0" fmla="*/ 976420 h 7887342"/>
              <a:gd name="connsiteX1" fmla="*/ 9776219 w 10885013"/>
              <a:gd name="connsiteY1" fmla="*/ 1369821 h 7887342"/>
              <a:gd name="connsiteX2" fmla="*/ 9884624 w 10885013"/>
              <a:gd name="connsiteY2" fmla="*/ 7483007 h 7887342"/>
              <a:gd name="connsiteX3" fmla="*/ 328164 w 10885013"/>
              <a:gd name="connsiteY3" fmla="*/ 7355200 h 7887342"/>
              <a:gd name="connsiteX4" fmla="*/ 2915595 w 10885013"/>
              <a:gd name="connsiteY4" fmla="*/ 976420 h 7887342"/>
              <a:gd name="connsiteX0" fmla="*/ 2706764 w 10676182"/>
              <a:gd name="connsiteY0" fmla="*/ 976420 h 8899387"/>
              <a:gd name="connsiteX1" fmla="*/ 9567388 w 10676182"/>
              <a:gd name="connsiteY1" fmla="*/ 1369821 h 8899387"/>
              <a:gd name="connsiteX2" fmla="*/ 9675793 w 10676182"/>
              <a:gd name="connsiteY2" fmla="*/ 7483007 h 8899387"/>
              <a:gd name="connsiteX3" fmla="*/ 119333 w 10676182"/>
              <a:gd name="connsiteY3" fmla="*/ 7355200 h 8899387"/>
              <a:gd name="connsiteX4" fmla="*/ 2706764 w 10676182"/>
              <a:gd name="connsiteY4" fmla="*/ 976420 h 8899387"/>
              <a:gd name="connsiteX0" fmla="*/ 2962964 w 10308769"/>
              <a:gd name="connsiteY0" fmla="*/ 584508 h 7567264"/>
              <a:gd name="connsiteX1" fmla="*/ 9767035 w 10308769"/>
              <a:gd name="connsiteY1" fmla="*/ 1044834 h 7567264"/>
              <a:gd name="connsiteX2" fmla="*/ 9875440 w 10308769"/>
              <a:gd name="connsiteY2" fmla="*/ 7158020 h 7567264"/>
              <a:gd name="connsiteX3" fmla="*/ 318980 w 10308769"/>
              <a:gd name="connsiteY3" fmla="*/ 7030213 h 7567264"/>
              <a:gd name="connsiteX4" fmla="*/ 2962964 w 10308769"/>
              <a:gd name="connsiteY4" fmla="*/ 584508 h 7567264"/>
              <a:gd name="connsiteX0" fmla="*/ 3125442 w 10471247"/>
              <a:gd name="connsiteY0" fmla="*/ 916166 h 7898922"/>
              <a:gd name="connsiteX1" fmla="*/ 9929513 w 10471247"/>
              <a:gd name="connsiteY1" fmla="*/ 1376492 h 7898922"/>
              <a:gd name="connsiteX2" fmla="*/ 10037918 w 10471247"/>
              <a:gd name="connsiteY2" fmla="*/ 7489678 h 7898922"/>
              <a:gd name="connsiteX3" fmla="*/ 481458 w 10471247"/>
              <a:gd name="connsiteY3" fmla="*/ 7361871 h 7898922"/>
              <a:gd name="connsiteX4" fmla="*/ 3125442 w 10471247"/>
              <a:gd name="connsiteY4" fmla="*/ 916166 h 7898922"/>
              <a:gd name="connsiteX0" fmla="*/ 2854266 w 10200071"/>
              <a:gd name="connsiteY0" fmla="*/ 916166 h 7785112"/>
              <a:gd name="connsiteX1" fmla="*/ 9658337 w 10200071"/>
              <a:gd name="connsiteY1" fmla="*/ 1376492 h 7785112"/>
              <a:gd name="connsiteX2" fmla="*/ 9766742 w 10200071"/>
              <a:gd name="connsiteY2" fmla="*/ 7489678 h 7785112"/>
              <a:gd name="connsiteX3" fmla="*/ 210282 w 10200071"/>
              <a:gd name="connsiteY3" fmla="*/ 7361871 h 7785112"/>
              <a:gd name="connsiteX4" fmla="*/ 2854266 w 10200071"/>
              <a:gd name="connsiteY4" fmla="*/ 916166 h 7785112"/>
              <a:gd name="connsiteX0" fmla="*/ 2786655 w 10132460"/>
              <a:gd name="connsiteY0" fmla="*/ 916166 h 7730466"/>
              <a:gd name="connsiteX1" fmla="*/ 9590726 w 10132460"/>
              <a:gd name="connsiteY1" fmla="*/ 1376492 h 7730466"/>
              <a:gd name="connsiteX2" fmla="*/ 9699131 w 10132460"/>
              <a:gd name="connsiteY2" fmla="*/ 7489678 h 7730466"/>
              <a:gd name="connsiteX3" fmla="*/ 142671 w 10132460"/>
              <a:gd name="connsiteY3" fmla="*/ 7361871 h 7730466"/>
              <a:gd name="connsiteX4" fmla="*/ 2786655 w 10132460"/>
              <a:gd name="connsiteY4" fmla="*/ 916166 h 7730466"/>
              <a:gd name="connsiteX0" fmla="*/ 2816903 w 10162708"/>
              <a:gd name="connsiteY0" fmla="*/ 916166 h 7825397"/>
              <a:gd name="connsiteX1" fmla="*/ 9620974 w 10162708"/>
              <a:gd name="connsiteY1" fmla="*/ 1376492 h 7825397"/>
              <a:gd name="connsiteX2" fmla="*/ 9729379 w 10162708"/>
              <a:gd name="connsiteY2" fmla="*/ 7489678 h 7825397"/>
              <a:gd name="connsiteX3" fmla="*/ 172919 w 10162708"/>
              <a:gd name="connsiteY3" fmla="*/ 7361871 h 7825397"/>
              <a:gd name="connsiteX4" fmla="*/ 2816903 w 10162708"/>
              <a:gd name="connsiteY4" fmla="*/ 916166 h 782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62708" h="7825397">
                <a:moveTo>
                  <a:pt x="2816903" y="916166"/>
                </a:moveTo>
                <a:cubicBezTo>
                  <a:pt x="5684207" y="-842666"/>
                  <a:pt x="8468895" y="280907"/>
                  <a:pt x="9620974" y="1376492"/>
                </a:cubicBezTo>
                <a:cubicBezTo>
                  <a:pt x="10773053" y="2472077"/>
                  <a:pt x="9729379" y="5047959"/>
                  <a:pt x="9729379" y="7489678"/>
                </a:cubicBezTo>
                <a:cubicBezTo>
                  <a:pt x="9746741" y="7547012"/>
                  <a:pt x="605973" y="8290144"/>
                  <a:pt x="172919" y="7361871"/>
                </a:cubicBezTo>
                <a:cubicBezTo>
                  <a:pt x="-260135" y="6433598"/>
                  <a:pt x="-50401" y="2674998"/>
                  <a:pt x="2816903" y="91616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1296276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60833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0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RT Ph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4EFA-D1FE-4F4E-93D1-36C2C1AD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226" y="2404033"/>
            <a:ext cx="4661647" cy="2387600"/>
          </a:xfrm>
        </p:spPr>
        <p:txBody>
          <a:bodyPr anchor="b">
            <a:normAutofit/>
          </a:bodyPr>
          <a:lstStyle>
            <a:lvl1pPr algn="l">
              <a:defRPr sz="55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4E5DE-433E-4965-93E7-1FB79864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226" y="5038948"/>
            <a:ext cx="4661647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773892" y="-471462"/>
            <a:ext cx="6494726" cy="6492240"/>
          </a:xfrm>
          <a:custGeom>
            <a:avLst/>
            <a:gdLst>
              <a:gd name="connsiteX0" fmla="*/ 0 w 6492240"/>
              <a:gd name="connsiteY0" fmla="*/ 3246120 h 6492240"/>
              <a:gd name="connsiteX1" fmla="*/ 3246120 w 6492240"/>
              <a:gd name="connsiteY1" fmla="*/ 0 h 6492240"/>
              <a:gd name="connsiteX2" fmla="*/ 6492240 w 6492240"/>
              <a:gd name="connsiteY2" fmla="*/ 3246120 h 6492240"/>
              <a:gd name="connsiteX3" fmla="*/ 3246120 w 6492240"/>
              <a:gd name="connsiteY3" fmla="*/ 6492240 h 6492240"/>
              <a:gd name="connsiteX4" fmla="*/ 0 w 6492240"/>
              <a:gd name="connsiteY4" fmla="*/ 3246120 h 6492240"/>
              <a:gd name="connsiteX0" fmla="*/ 0 w 6494726"/>
              <a:gd name="connsiteY0" fmla="*/ 3246120 h 6492240"/>
              <a:gd name="connsiteX1" fmla="*/ 3246120 w 6494726"/>
              <a:gd name="connsiteY1" fmla="*/ 0 h 6492240"/>
              <a:gd name="connsiteX2" fmla="*/ 6492240 w 6494726"/>
              <a:gd name="connsiteY2" fmla="*/ 3246120 h 6492240"/>
              <a:gd name="connsiteX3" fmla="*/ 3246120 w 6494726"/>
              <a:gd name="connsiteY3" fmla="*/ 6492240 h 6492240"/>
              <a:gd name="connsiteX4" fmla="*/ 0 w 6494726"/>
              <a:gd name="connsiteY4" fmla="*/ 3246120 h 6492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4726" h="6492240">
                <a:moveTo>
                  <a:pt x="0" y="3246120"/>
                </a:moveTo>
                <a:cubicBezTo>
                  <a:pt x="0" y="1453337"/>
                  <a:pt x="1453337" y="0"/>
                  <a:pt x="3246120" y="0"/>
                </a:cubicBezTo>
                <a:cubicBezTo>
                  <a:pt x="5038903" y="0"/>
                  <a:pt x="6564811" y="263166"/>
                  <a:pt x="6492240" y="3246120"/>
                </a:cubicBezTo>
                <a:cubicBezTo>
                  <a:pt x="6492240" y="5038903"/>
                  <a:pt x="5038903" y="6492240"/>
                  <a:pt x="3246120" y="6492240"/>
                </a:cubicBezTo>
                <a:cubicBezTo>
                  <a:pt x="1453337" y="6492240"/>
                  <a:pt x="0" y="5038903"/>
                  <a:pt x="0" y="32461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8C740-54E4-4613-8EB3-DCEF02C37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2468880" cy="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78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+Photo: L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ABB683-8579-4830-9515-D8D02B56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266" y="1600200"/>
            <a:ext cx="6811434" cy="455883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456426" y="3513254"/>
            <a:ext cx="5000559" cy="4047047"/>
          </a:xfrm>
          <a:custGeom>
            <a:avLst/>
            <a:gdLst>
              <a:gd name="connsiteX0" fmla="*/ 0 w 5577840"/>
              <a:gd name="connsiteY0" fmla="*/ 2788920 h 5577840"/>
              <a:gd name="connsiteX1" fmla="*/ 2788920 w 5577840"/>
              <a:gd name="connsiteY1" fmla="*/ 0 h 5577840"/>
              <a:gd name="connsiteX2" fmla="*/ 5577840 w 5577840"/>
              <a:gd name="connsiteY2" fmla="*/ 2788920 h 5577840"/>
              <a:gd name="connsiteX3" fmla="*/ 2788920 w 5577840"/>
              <a:gd name="connsiteY3" fmla="*/ 5577840 h 5577840"/>
              <a:gd name="connsiteX4" fmla="*/ 0 w 5577840"/>
              <a:gd name="connsiteY4" fmla="*/ 2788920 h 5577840"/>
              <a:gd name="connsiteX0" fmla="*/ 56187 w 5634027"/>
              <a:gd name="connsiteY0" fmla="*/ 2907497 h 5696417"/>
              <a:gd name="connsiteX1" fmla="*/ 1119932 w 5634027"/>
              <a:gd name="connsiteY1" fmla="*/ 752413 h 5696417"/>
              <a:gd name="connsiteX2" fmla="*/ 2845107 w 5634027"/>
              <a:gd name="connsiteY2" fmla="*/ 118577 h 5696417"/>
              <a:gd name="connsiteX3" fmla="*/ 5634027 w 5634027"/>
              <a:gd name="connsiteY3" fmla="*/ 2907497 h 5696417"/>
              <a:gd name="connsiteX4" fmla="*/ 2845107 w 5634027"/>
              <a:gd name="connsiteY4" fmla="*/ 5696417 h 5696417"/>
              <a:gd name="connsiteX5" fmla="*/ 56187 w 5634027"/>
              <a:gd name="connsiteY5" fmla="*/ 2907497 h 5696417"/>
              <a:gd name="connsiteX0" fmla="*/ 63888 w 5641728"/>
              <a:gd name="connsiteY0" fmla="*/ 2896241 h 5685161"/>
              <a:gd name="connsiteX1" fmla="*/ 1055062 w 5641728"/>
              <a:gd name="connsiteY1" fmla="*/ 799214 h 5685161"/>
              <a:gd name="connsiteX2" fmla="*/ 2852808 w 5641728"/>
              <a:gd name="connsiteY2" fmla="*/ 107321 h 5685161"/>
              <a:gd name="connsiteX3" fmla="*/ 5641728 w 5641728"/>
              <a:gd name="connsiteY3" fmla="*/ 2896241 h 5685161"/>
              <a:gd name="connsiteX4" fmla="*/ 2852808 w 5641728"/>
              <a:gd name="connsiteY4" fmla="*/ 5685161 h 5685161"/>
              <a:gd name="connsiteX5" fmla="*/ 63888 w 5641728"/>
              <a:gd name="connsiteY5" fmla="*/ 2896241 h 5685161"/>
              <a:gd name="connsiteX0" fmla="*/ 63888 w 5641728"/>
              <a:gd name="connsiteY0" fmla="*/ 2899465 h 5688385"/>
              <a:gd name="connsiteX1" fmla="*/ 1055062 w 5641728"/>
              <a:gd name="connsiteY1" fmla="*/ 802438 h 5688385"/>
              <a:gd name="connsiteX2" fmla="*/ 2852808 w 5641728"/>
              <a:gd name="connsiteY2" fmla="*/ 110545 h 5688385"/>
              <a:gd name="connsiteX3" fmla="*/ 5641728 w 5641728"/>
              <a:gd name="connsiteY3" fmla="*/ 2899465 h 5688385"/>
              <a:gd name="connsiteX4" fmla="*/ 2852808 w 5641728"/>
              <a:gd name="connsiteY4" fmla="*/ 5688385 h 5688385"/>
              <a:gd name="connsiteX5" fmla="*/ 63888 w 5641728"/>
              <a:gd name="connsiteY5" fmla="*/ 2899465 h 5688385"/>
              <a:gd name="connsiteX0" fmla="*/ 63888 w 5641728"/>
              <a:gd name="connsiteY0" fmla="*/ 2728078 h 5516998"/>
              <a:gd name="connsiteX1" fmla="*/ 1055062 w 5641728"/>
              <a:gd name="connsiteY1" fmla="*/ 631051 h 5516998"/>
              <a:gd name="connsiteX2" fmla="*/ 3897836 w 5641728"/>
              <a:gd name="connsiteY2" fmla="*/ 142358 h 5516998"/>
              <a:gd name="connsiteX3" fmla="*/ 5641728 w 5641728"/>
              <a:gd name="connsiteY3" fmla="*/ 2728078 h 5516998"/>
              <a:gd name="connsiteX4" fmla="*/ 2852808 w 5641728"/>
              <a:gd name="connsiteY4" fmla="*/ 5516998 h 5516998"/>
              <a:gd name="connsiteX5" fmla="*/ 63888 w 5641728"/>
              <a:gd name="connsiteY5" fmla="*/ 2728078 h 5516998"/>
              <a:gd name="connsiteX0" fmla="*/ 63888 w 5641728"/>
              <a:gd name="connsiteY0" fmla="*/ 2791702 h 5580622"/>
              <a:gd name="connsiteX1" fmla="*/ 1055062 w 5641728"/>
              <a:gd name="connsiteY1" fmla="*/ 694675 h 5580622"/>
              <a:gd name="connsiteX2" fmla="*/ 3897836 w 5641728"/>
              <a:gd name="connsiteY2" fmla="*/ 205982 h 5580622"/>
              <a:gd name="connsiteX3" fmla="*/ 5641728 w 5641728"/>
              <a:gd name="connsiteY3" fmla="*/ 2791702 h 5580622"/>
              <a:gd name="connsiteX4" fmla="*/ 2852808 w 5641728"/>
              <a:gd name="connsiteY4" fmla="*/ 5580622 h 5580622"/>
              <a:gd name="connsiteX5" fmla="*/ 63888 w 5641728"/>
              <a:gd name="connsiteY5" fmla="*/ 2791702 h 5580622"/>
              <a:gd name="connsiteX0" fmla="*/ 65538 w 5643378"/>
              <a:gd name="connsiteY0" fmla="*/ 2740239 h 5529159"/>
              <a:gd name="connsiteX1" fmla="*/ 1042198 w 5643378"/>
              <a:gd name="connsiteY1" fmla="*/ 599669 h 5529159"/>
              <a:gd name="connsiteX2" fmla="*/ 3899486 w 5643378"/>
              <a:gd name="connsiteY2" fmla="*/ 154519 h 5529159"/>
              <a:gd name="connsiteX3" fmla="*/ 5643378 w 5643378"/>
              <a:gd name="connsiteY3" fmla="*/ 2740239 h 5529159"/>
              <a:gd name="connsiteX4" fmla="*/ 2854458 w 5643378"/>
              <a:gd name="connsiteY4" fmla="*/ 5529159 h 5529159"/>
              <a:gd name="connsiteX5" fmla="*/ 65538 w 5643378"/>
              <a:gd name="connsiteY5" fmla="*/ 2740239 h 5529159"/>
              <a:gd name="connsiteX0" fmla="*/ 65538 w 5614349"/>
              <a:gd name="connsiteY0" fmla="*/ 2786190 h 5584862"/>
              <a:gd name="connsiteX1" fmla="*/ 1042198 w 5614349"/>
              <a:gd name="connsiteY1" fmla="*/ 645620 h 5584862"/>
              <a:gd name="connsiteX2" fmla="*/ 3899486 w 5614349"/>
              <a:gd name="connsiteY2" fmla="*/ 200470 h 5584862"/>
              <a:gd name="connsiteX3" fmla="*/ 5614349 w 5614349"/>
              <a:gd name="connsiteY3" fmla="*/ 3410305 h 5584862"/>
              <a:gd name="connsiteX4" fmla="*/ 2854458 w 5614349"/>
              <a:gd name="connsiteY4" fmla="*/ 5575110 h 5584862"/>
              <a:gd name="connsiteX5" fmla="*/ 65538 w 5614349"/>
              <a:gd name="connsiteY5" fmla="*/ 2786190 h 5584862"/>
              <a:gd name="connsiteX0" fmla="*/ 65538 w 5614349"/>
              <a:gd name="connsiteY0" fmla="*/ 2592303 h 5390975"/>
              <a:gd name="connsiteX1" fmla="*/ 1042198 w 5614349"/>
              <a:gd name="connsiteY1" fmla="*/ 451733 h 5390975"/>
              <a:gd name="connsiteX2" fmla="*/ 4363943 w 5614349"/>
              <a:gd name="connsiteY2" fmla="*/ 282355 h 5390975"/>
              <a:gd name="connsiteX3" fmla="*/ 5614349 w 5614349"/>
              <a:gd name="connsiteY3" fmla="*/ 3216418 h 5390975"/>
              <a:gd name="connsiteX4" fmla="*/ 2854458 w 5614349"/>
              <a:gd name="connsiteY4" fmla="*/ 5381223 h 5390975"/>
              <a:gd name="connsiteX5" fmla="*/ 65538 w 5614349"/>
              <a:gd name="connsiteY5" fmla="*/ 2592303 h 5390975"/>
              <a:gd name="connsiteX0" fmla="*/ 142490 w 5081701"/>
              <a:gd name="connsiteY0" fmla="*/ 2621331 h 5390189"/>
              <a:gd name="connsiteX1" fmla="*/ 509550 w 5081701"/>
              <a:gd name="connsiteY1" fmla="*/ 451733 h 5390189"/>
              <a:gd name="connsiteX2" fmla="*/ 3831295 w 5081701"/>
              <a:gd name="connsiteY2" fmla="*/ 282355 h 5390189"/>
              <a:gd name="connsiteX3" fmla="*/ 5081701 w 5081701"/>
              <a:gd name="connsiteY3" fmla="*/ 3216418 h 5390189"/>
              <a:gd name="connsiteX4" fmla="*/ 2321810 w 5081701"/>
              <a:gd name="connsiteY4" fmla="*/ 5381223 h 5390189"/>
              <a:gd name="connsiteX5" fmla="*/ 142490 w 5081701"/>
              <a:gd name="connsiteY5" fmla="*/ 2621331 h 5390189"/>
              <a:gd name="connsiteX0" fmla="*/ 50146 w 4989357"/>
              <a:gd name="connsiteY0" fmla="*/ 2621331 h 4133172"/>
              <a:gd name="connsiteX1" fmla="*/ 417206 w 4989357"/>
              <a:gd name="connsiteY1" fmla="*/ 451733 h 4133172"/>
              <a:gd name="connsiteX2" fmla="*/ 3738951 w 4989357"/>
              <a:gd name="connsiteY2" fmla="*/ 282355 h 4133172"/>
              <a:gd name="connsiteX3" fmla="*/ 4989357 w 4989357"/>
              <a:gd name="connsiteY3" fmla="*/ 3216418 h 4133172"/>
              <a:gd name="connsiteX4" fmla="*/ 981237 w 4989357"/>
              <a:gd name="connsiteY4" fmla="*/ 3813680 h 4133172"/>
              <a:gd name="connsiteX5" fmla="*/ 50146 w 4989357"/>
              <a:gd name="connsiteY5" fmla="*/ 2621331 h 4133172"/>
              <a:gd name="connsiteX0" fmla="*/ 50146 w 4989357"/>
              <a:gd name="connsiteY0" fmla="*/ 2621331 h 3863364"/>
              <a:gd name="connsiteX1" fmla="*/ 417206 w 4989357"/>
              <a:gd name="connsiteY1" fmla="*/ 451733 h 3863364"/>
              <a:gd name="connsiteX2" fmla="*/ 3738951 w 4989357"/>
              <a:gd name="connsiteY2" fmla="*/ 282355 h 3863364"/>
              <a:gd name="connsiteX3" fmla="*/ 4989357 w 4989357"/>
              <a:gd name="connsiteY3" fmla="*/ 3216418 h 3863364"/>
              <a:gd name="connsiteX4" fmla="*/ 981237 w 4989357"/>
              <a:gd name="connsiteY4" fmla="*/ 3813680 h 3863364"/>
              <a:gd name="connsiteX5" fmla="*/ 50146 w 4989357"/>
              <a:gd name="connsiteY5" fmla="*/ 2621331 h 3863364"/>
              <a:gd name="connsiteX0" fmla="*/ 50146 w 5010207"/>
              <a:gd name="connsiteY0" fmla="*/ 2621331 h 3863364"/>
              <a:gd name="connsiteX1" fmla="*/ 417206 w 5010207"/>
              <a:gd name="connsiteY1" fmla="*/ 451733 h 3863364"/>
              <a:gd name="connsiteX2" fmla="*/ 3738951 w 5010207"/>
              <a:gd name="connsiteY2" fmla="*/ 282355 h 3863364"/>
              <a:gd name="connsiteX3" fmla="*/ 4989357 w 5010207"/>
              <a:gd name="connsiteY3" fmla="*/ 3216418 h 3863364"/>
              <a:gd name="connsiteX4" fmla="*/ 981237 w 5010207"/>
              <a:gd name="connsiteY4" fmla="*/ 3813680 h 3863364"/>
              <a:gd name="connsiteX5" fmla="*/ 50146 w 5010207"/>
              <a:gd name="connsiteY5" fmla="*/ 2621331 h 3863364"/>
              <a:gd name="connsiteX0" fmla="*/ 50146 w 5067760"/>
              <a:gd name="connsiteY0" fmla="*/ 2803224 h 4045257"/>
              <a:gd name="connsiteX1" fmla="*/ 417206 w 5067760"/>
              <a:gd name="connsiteY1" fmla="*/ 633626 h 4045257"/>
              <a:gd name="connsiteX2" fmla="*/ 3738951 w 5067760"/>
              <a:gd name="connsiteY2" fmla="*/ 464248 h 4045257"/>
              <a:gd name="connsiteX3" fmla="*/ 4989357 w 5067760"/>
              <a:gd name="connsiteY3" fmla="*/ 3398311 h 4045257"/>
              <a:gd name="connsiteX4" fmla="*/ 981237 w 5067760"/>
              <a:gd name="connsiteY4" fmla="*/ 3995573 h 4045257"/>
              <a:gd name="connsiteX5" fmla="*/ 50146 w 5067760"/>
              <a:gd name="connsiteY5" fmla="*/ 2803224 h 4045257"/>
              <a:gd name="connsiteX0" fmla="*/ 50146 w 5015719"/>
              <a:gd name="connsiteY0" fmla="*/ 2746227 h 3988260"/>
              <a:gd name="connsiteX1" fmla="*/ 417206 w 5015719"/>
              <a:gd name="connsiteY1" fmla="*/ 576629 h 3988260"/>
              <a:gd name="connsiteX2" fmla="*/ 3738951 w 5015719"/>
              <a:gd name="connsiteY2" fmla="*/ 407251 h 3988260"/>
              <a:gd name="connsiteX3" fmla="*/ 4989357 w 5015719"/>
              <a:gd name="connsiteY3" fmla="*/ 3341314 h 3988260"/>
              <a:gd name="connsiteX4" fmla="*/ 981237 w 5015719"/>
              <a:gd name="connsiteY4" fmla="*/ 3938576 h 3988260"/>
              <a:gd name="connsiteX5" fmla="*/ 50146 w 5015719"/>
              <a:gd name="connsiteY5" fmla="*/ 2746227 h 3988260"/>
              <a:gd name="connsiteX0" fmla="*/ 50146 w 5018298"/>
              <a:gd name="connsiteY0" fmla="*/ 2736682 h 3978715"/>
              <a:gd name="connsiteX1" fmla="*/ 417206 w 5018298"/>
              <a:gd name="connsiteY1" fmla="*/ 567084 h 3978715"/>
              <a:gd name="connsiteX2" fmla="*/ 3797008 w 5018298"/>
              <a:gd name="connsiteY2" fmla="*/ 412220 h 3978715"/>
              <a:gd name="connsiteX3" fmla="*/ 4989357 w 5018298"/>
              <a:gd name="connsiteY3" fmla="*/ 3331769 h 3978715"/>
              <a:gd name="connsiteX4" fmla="*/ 981237 w 5018298"/>
              <a:gd name="connsiteY4" fmla="*/ 3929031 h 3978715"/>
              <a:gd name="connsiteX5" fmla="*/ 50146 w 5018298"/>
              <a:gd name="connsiteY5" fmla="*/ 2736682 h 3978715"/>
              <a:gd name="connsiteX0" fmla="*/ 50146 w 4899165"/>
              <a:gd name="connsiteY0" fmla="*/ 2612455 h 3854488"/>
              <a:gd name="connsiteX1" fmla="*/ 417206 w 4899165"/>
              <a:gd name="connsiteY1" fmla="*/ 442857 h 3854488"/>
              <a:gd name="connsiteX2" fmla="*/ 3797008 w 4899165"/>
              <a:gd name="connsiteY2" fmla="*/ 287993 h 3854488"/>
              <a:gd name="connsiteX3" fmla="*/ 4873242 w 4899165"/>
              <a:gd name="connsiteY3" fmla="*/ 3207542 h 3854488"/>
              <a:gd name="connsiteX4" fmla="*/ 981237 w 4899165"/>
              <a:gd name="connsiteY4" fmla="*/ 3804804 h 3854488"/>
              <a:gd name="connsiteX5" fmla="*/ 50146 w 4899165"/>
              <a:gd name="connsiteY5" fmla="*/ 2612455 h 3854488"/>
              <a:gd name="connsiteX0" fmla="*/ 50146 w 4983603"/>
              <a:gd name="connsiteY0" fmla="*/ 2607384 h 3832488"/>
              <a:gd name="connsiteX1" fmla="*/ 417206 w 4983603"/>
              <a:gd name="connsiteY1" fmla="*/ 437786 h 3832488"/>
              <a:gd name="connsiteX2" fmla="*/ 3797008 w 4983603"/>
              <a:gd name="connsiteY2" fmla="*/ 282922 h 3832488"/>
              <a:gd name="connsiteX3" fmla="*/ 4960328 w 4983603"/>
              <a:gd name="connsiteY3" fmla="*/ 3129899 h 3832488"/>
              <a:gd name="connsiteX4" fmla="*/ 981237 w 4983603"/>
              <a:gd name="connsiteY4" fmla="*/ 3799733 h 3832488"/>
              <a:gd name="connsiteX5" fmla="*/ 50146 w 4983603"/>
              <a:gd name="connsiteY5" fmla="*/ 2607384 h 3832488"/>
              <a:gd name="connsiteX0" fmla="*/ 45822 w 4979203"/>
              <a:gd name="connsiteY0" fmla="*/ 2621206 h 3846310"/>
              <a:gd name="connsiteX1" fmla="*/ 427396 w 4979203"/>
              <a:gd name="connsiteY1" fmla="*/ 422580 h 3846310"/>
              <a:gd name="connsiteX2" fmla="*/ 3792684 w 4979203"/>
              <a:gd name="connsiteY2" fmla="*/ 296744 h 3846310"/>
              <a:gd name="connsiteX3" fmla="*/ 4956004 w 4979203"/>
              <a:gd name="connsiteY3" fmla="*/ 3143721 h 3846310"/>
              <a:gd name="connsiteX4" fmla="*/ 976913 w 4979203"/>
              <a:gd name="connsiteY4" fmla="*/ 3813555 h 3846310"/>
              <a:gd name="connsiteX5" fmla="*/ 45822 w 4979203"/>
              <a:gd name="connsiteY5" fmla="*/ 2621206 h 3846310"/>
              <a:gd name="connsiteX0" fmla="*/ 45822 w 4979203"/>
              <a:gd name="connsiteY0" fmla="*/ 2812805 h 4037909"/>
              <a:gd name="connsiteX1" fmla="*/ 427396 w 4979203"/>
              <a:gd name="connsiteY1" fmla="*/ 614179 h 4037909"/>
              <a:gd name="connsiteX2" fmla="*/ 3792684 w 4979203"/>
              <a:gd name="connsiteY2" fmla="*/ 488343 h 4037909"/>
              <a:gd name="connsiteX3" fmla="*/ 4956004 w 4979203"/>
              <a:gd name="connsiteY3" fmla="*/ 3335320 h 4037909"/>
              <a:gd name="connsiteX4" fmla="*/ 976913 w 4979203"/>
              <a:gd name="connsiteY4" fmla="*/ 4005154 h 4037909"/>
              <a:gd name="connsiteX5" fmla="*/ 45822 w 4979203"/>
              <a:gd name="connsiteY5" fmla="*/ 2812805 h 4037909"/>
              <a:gd name="connsiteX0" fmla="*/ 45822 w 4978025"/>
              <a:gd name="connsiteY0" fmla="*/ 2825202 h 4050306"/>
              <a:gd name="connsiteX1" fmla="*/ 427396 w 4978025"/>
              <a:gd name="connsiteY1" fmla="*/ 626576 h 4050306"/>
              <a:gd name="connsiteX2" fmla="*/ 3754584 w 4978025"/>
              <a:gd name="connsiteY2" fmla="*/ 472165 h 4050306"/>
              <a:gd name="connsiteX3" fmla="*/ 4956004 w 4978025"/>
              <a:gd name="connsiteY3" fmla="*/ 3347717 h 4050306"/>
              <a:gd name="connsiteX4" fmla="*/ 976913 w 4978025"/>
              <a:gd name="connsiteY4" fmla="*/ 4017551 h 4050306"/>
              <a:gd name="connsiteX5" fmla="*/ 45822 w 4978025"/>
              <a:gd name="connsiteY5" fmla="*/ 2825202 h 4050306"/>
              <a:gd name="connsiteX0" fmla="*/ 45822 w 4975822"/>
              <a:gd name="connsiteY0" fmla="*/ 2812248 h 4037352"/>
              <a:gd name="connsiteX1" fmla="*/ 427396 w 4975822"/>
              <a:gd name="connsiteY1" fmla="*/ 613622 h 4037352"/>
              <a:gd name="connsiteX2" fmla="*/ 3754584 w 4975822"/>
              <a:gd name="connsiteY2" fmla="*/ 459211 h 4037352"/>
              <a:gd name="connsiteX3" fmla="*/ 4956004 w 4975822"/>
              <a:gd name="connsiteY3" fmla="*/ 3334763 h 4037352"/>
              <a:gd name="connsiteX4" fmla="*/ 976913 w 4975822"/>
              <a:gd name="connsiteY4" fmla="*/ 4004597 h 4037352"/>
              <a:gd name="connsiteX5" fmla="*/ 45822 w 4975822"/>
              <a:gd name="connsiteY5" fmla="*/ 2812248 h 4037352"/>
              <a:gd name="connsiteX0" fmla="*/ 45822 w 4979155"/>
              <a:gd name="connsiteY0" fmla="*/ 2865387 h 4090491"/>
              <a:gd name="connsiteX1" fmla="*/ 427396 w 4979155"/>
              <a:gd name="connsiteY1" fmla="*/ 666761 h 4090491"/>
              <a:gd name="connsiteX2" fmla="*/ 3754584 w 4979155"/>
              <a:gd name="connsiteY2" fmla="*/ 512350 h 4090491"/>
              <a:gd name="connsiteX3" fmla="*/ 4956004 w 4979155"/>
              <a:gd name="connsiteY3" fmla="*/ 3387902 h 4090491"/>
              <a:gd name="connsiteX4" fmla="*/ 976913 w 4979155"/>
              <a:gd name="connsiteY4" fmla="*/ 4057736 h 4090491"/>
              <a:gd name="connsiteX5" fmla="*/ 45822 w 4979155"/>
              <a:gd name="connsiteY5" fmla="*/ 2865387 h 4090491"/>
              <a:gd name="connsiteX0" fmla="*/ 45822 w 4977242"/>
              <a:gd name="connsiteY0" fmla="*/ 2821943 h 4047047"/>
              <a:gd name="connsiteX1" fmla="*/ 427396 w 4977242"/>
              <a:gd name="connsiteY1" fmla="*/ 623317 h 4047047"/>
              <a:gd name="connsiteX2" fmla="*/ 3754584 w 4977242"/>
              <a:gd name="connsiteY2" fmla="*/ 468906 h 4047047"/>
              <a:gd name="connsiteX3" fmla="*/ 4956004 w 4977242"/>
              <a:gd name="connsiteY3" fmla="*/ 3344458 h 4047047"/>
              <a:gd name="connsiteX4" fmla="*/ 976913 w 4977242"/>
              <a:gd name="connsiteY4" fmla="*/ 4014292 h 4047047"/>
              <a:gd name="connsiteX5" fmla="*/ 45822 w 4977242"/>
              <a:gd name="connsiteY5" fmla="*/ 2821943 h 4047047"/>
              <a:gd name="connsiteX0" fmla="*/ 45822 w 4984463"/>
              <a:gd name="connsiteY0" fmla="*/ 2821943 h 4047047"/>
              <a:gd name="connsiteX1" fmla="*/ 427396 w 4984463"/>
              <a:gd name="connsiteY1" fmla="*/ 623317 h 4047047"/>
              <a:gd name="connsiteX2" fmla="*/ 3754584 w 4984463"/>
              <a:gd name="connsiteY2" fmla="*/ 468906 h 4047047"/>
              <a:gd name="connsiteX3" fmla="*/ 4956004 w 4984463"/>
              <a:gd name="connsiteY3" fmla="*/ 3344458 h 4047047"/>
              <a:gd name="connsiteX4" fmla="*/ 976913 w 4984463"/>
              <a:gd name="connsiteY4" fmla="*/ 4014292 h 4047047"/>
              <a:gd name="connsiteX5" fmla="*/ 45822 w 4984463"/>
              <a:gd name="connsiteY5" fmla="*/ 2821943 h 4047047"/>
              <a:gd name="connsiteX0" fmla="*/ 45822 w 5000559"/>
              <a:gd name="connsiteY0" fmla="*/ 2821943 h 4047047"/>
              <a:gd name="connsiteX1" fmla="*/ 427396 w 5000559"/>
              <a:gd name="connsiteY1" fmla="*/ 623317 h 4047047"/>
              <a:gd name="connsiteX2" fmla="*/ 3754584 w 5000559"/>
              <a:gd name="connsiteY2" fmla="*/ 468906 h 4047047"/>
              <a:gd name="connsiteX3" fmla="*/ 4956004 w 5000559"/>
              <a:gd name="connsiteY3" fmla="*/ 3344458 h 4047047"/>
              <a:gd name="connsiteX4" fmla="*/ 976913 w 5000559"/>
              <a:gd name="connsiteY4" fmla="*/ 4014292 h 4047047"/>
              <a:gd name="connsiteX5" fmla="*/ 45822 w 5000559"/>
              <a:gd name="connsiteY5" fmla="*/ 2821943 h 40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0559" h="4047047">
                <a:moveTo>
                  <a:pt x="45822" y="2821943"/>
                </a:moveTo>
                <a:cubicBezTo>
                  <a:pt x="-45764" y="2256781"/>
                  <a:pt x="-37424" y="1088137"/>
                  <a:pt x="427396" y="623317"/>
                </a:cubicBezTo>
                <a:cubicBezTo>
                  <a:pt x="1850158" y="-378532"/>
                  <a:pt x="3028391" y="24908"/>
                  <a:pt x="3754584" y="468906"/>
                </a:cubicBezTo>
                <a:cubicBezTo>
                  <a:pt x="4480777" y="912904"/>
                  <a:pt x="5186871" y="2058180"/>
                  <a:pt x="4956004" y="3344458"/>
                </a:cubicBezTo>
                <a:cubicBezTo>
                  <a:pt x="4897947" y="4057422"/>
                  <a:pt x="1795277" y="4101378"/>
                  <a:pt x="976913" y="4014292"/>
                </a:cubicBezTo>
                <a:cubicBezTo>
                  <a:pt x="158549" y="3927206"/>
                  <a:pt x="137408" y="3387106"/>
                  <a:pt x="45822" y="28219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0" y="6063918"/>
            <a:ext cx="1554480" cy="5060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1296276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02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+Photo: R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4B36999-D4C5-493C-9ED1-5E98995D33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59947" y="3495840"/>
            <a:ext cx="5120640" cy="4114800"/>
          </a:xfrm>
          <a:custGeom>
            <a:avLst/>
            <a:gdLst>
              <a:gd name="connsiteX0" fmla="*/ 0 w 8842248"/>
              <a:gd name="connsiteY0" fmla="*/ 4421124 h 8842248"/>
              <a:gd name="connsiteX1" fmla="*/ 4421124 w 8842248"/>
              <a:gd name="connsiteY1" fmla="*/ 0 h 8842248"/>
              <a:gd name="connsiteX2" fmla="*/ 8842248 w 8842248"/>
              <a:gd name="connsiteY2" fmla="*/ 4421124 h 8842248"/>
              <a:gd name="connsiteX3" fmla="*/ 4421124 w 8842248"/>
              <a:gd name="connsiteY3" fmla="*/ 8842248 h 8842248"/>
              <a:gd name="connsiteX4" fmla="*/ 0 w 8842248"/>
              <a:gd name="connsiteY4" fmla="*/ 4421124 h 8842248"/>
              <a:gd name="connsiteX0" fmla="*/ 1138594 w 9980842"/>
              <a:gd name="connsiteY0" fmla="*/ 4421124 h 5935638"/>
              <a:gd name="connsiteX1" fmla="*/ 5559718 w 9980842"/>
              <a:gd name="connsiteY1" fmla="*/ 0 h 5935638"/>
              <a:gd name="connsiteX2" fmla="*/ 9980842 w 9980842"/>
              <a:gd name="connsiteY2" fmla="*/ 4421124 h 5935638"/>
              <a:gd name="connsiteX3" fmla="*/ 1323384 w 9980842"/>
              <a:gd name="connsiteY3" fmla="*/ 5618698 h 5935638"/>
              <a:gd name="connsiteX4" fmla="*/ 1138594 w 9980842"/>
              <a:gd name="connsiteY4" fmla="*/ 4421124 h 5935638"/>
              <a:gd name="connsiteX0" fmla="*/ 284507 w 9126755"/>
              <a:gd name="connsiteY0" fmla="*/ 4421124 h 5886914"/>
              <a:gd name="connsiteX1" fmla="*/ 4705631 w 9126755"/>
              <a:gd name="connsiteY1" fmla="*/ 0 h 5886914"/>
              <a:gd name="connsiteX2" fmla="*/ 9126755 w 9126755"/>
              <a:gd name="connsiteY2" fmla="*/ 4421124 h 5886914"/>
              <a:gd name="connsiteX3" fmla="*/ 469297 w 9126755"/>
              <a:gd name="connsiteY3" fmla="*/ 5618698 h 5886914"/>
              <a:gd name="connsiteX4" fmla="*/ 284507 w 9126755"/>
              <a:gd name="connsiteY4" fmla="*/ 4421124 h 5886914"/>
              <a:gd name="connsiteX0" fmla="*/ 242237 w 9084485"/>
              <a:gd name="connsiteY0" fmla="*/ 4421124 h 6088410"/>
              <a:gd name="connsiteX1" fmla="*/ 4663361 w 9084485"/>
              <a:gd name="connsiteY1" fmla="*/ 0 h 6088410"/>
              <a:gd name="connsiteX2" fmla="*/ 9084485 w 9084485"/>
              <a:gd name="connsiteY2" fmla="*/ 4421124 h 6088410"/>
              <a:gd name="connsiteX3" fmla="*/ 589073 w 9084485"/>
              <a:gd name="connsiteY3" fmla="*/ 5994875 h 6088410"/>
              <a:gd name="connsiteX4" fmla="*/ 242237 w 9084485"/>
              <a:gd name="connsiteY4" fmla="*/ 4421124 h 6088410"/>
              <a:gd name="connsiteX0" fmla="*/ 729082 w 9374560"/>
              <a:gd name="connsiteY0" fmla="*/ 5625933 h 6266012"/>
              <a:gd name="connsiteX1" fmla="*/ 4953436 w 9374560"/>
              <a:gd name="connsiteY1" fmla="*/ 12617 h 6266012"/>
              <a:gd name="connsiteX2" fmla="*/ 9374560 w 9374560"/>
              <a:gd name="connsiteY2" fmla="*/ 4433741 h 6266012"/>
              <a:gd name="connsiteX3" fmla="*/ 879148 w 9374560"/>
              <a:gd name="connsiteY3" fmla="*/ 6007492 h 6266012"/>
              <a:gd name="connsiteX4" fmla="*/ 729082 w 9374560"/>
              <a:gd name="connsiteY4" fmla="*/ 5625933 h 6266012"/>
              <a:gd name="connsiteX0" fmla="*/ 1312386 w 9020315"/>
              <a:gd name="connsiteY0" fmla="*/ 1646619 h 6478497"/>
              <a:gd name="connsiteX1" fmla="*/ 4599191 w 9020315"/>
              <a:gd name="connsiteY1" fmla="*/ 124953 h 6478497"/>
              <a:gd name="connsiteX2" fmla="*/ 9020315 w 9020315"/>
              <a:gd name="connsiteY2" fmla="*/ 4546077 h 6478497"/>
              <a:gd name="connsiteX3" fmla="*/ 524903 w 9020315"/>
              <a:gd name="connsiteY3" fmla="*/ 6119828 h 6478497"/>
              <a:gd name="connsiteX4" fmla="*/ 1312386 w 9020315"/>
              <a:gd name="connsiteY4" fmla="*/ 1646619 h 6478497"/>
              <a:gd name="connsiteX0" fmla="*/ 1338136 w 9046065"/>
              <a:gd name="connsiteY0" fmla="*/ 1566266 h 6398144"/>
              <a:gd name="connsiteX1" fmla="*/ 5435169 w 9046065"/>
              <a:gd name="connsiteY1" fmla="*/ 131411 h 6398144"/>
              <a:gd name="connsiteX2" fmla="*/ 9046065 w 9046065"/>
              <a:gd name="connsiteY2" fmla="*/ 4465724 h 6398144"/>
              <a:gd name="connsiteX3" fmla="*/ 550653 w 9046065"/>
              <a:gd name="connsiteY3" fmla="*/ 6039475 h 6398144"/>
              <a:gd name="connsiteX4" fmla="*/ 1338136 w 9046065"/>
              <a:gd name="connsiteY4" fmla="*/ 1566266 h 6398144"/>
              <a:gd name="connsiteX0" fmla="*/ 1074626 w 5484833"/>
              <a:gd name="connsiteY0" fmla="*/ 1642285 h 7120115"/>
              <a:gd name="connsiteX1" fmla="*/ 5171659 w 5484833"/>
              <a:gd name="connsiteY1" fmla="*/ 207430 h 7120115"/>
              <a:gd name="connsiteX2" fmla="*/ 5200191 w 5484833"/>
              <a:gd name="connsiteY2" fmla="*/ 5728148 h 7120115"/>
              <a:gd name="connsiteX3" fmla="*/ 287143 w 5484833"/>
              <a:gd name="connsiteY3" fmla="*/ 6115494 h 7120115"/>
              <a:gd name="connsiteX4" fmla="*/ 1074626 w 5484833"/>
              <a:gd name="connsiteY4" fmla="*/ 1642285 h 7120115"/>
              <a:gd name="connsiteX0" fmla="*/ 1200535 w 5610742"/>
              <a:gd name="connsiteY0" fmla="*/ 1636469 h 6992370"/>
              <a:gd name="connsiteX1" fmla="*/ 5297568 w 5610742"/>
              <a:gd name="connsiteY1" fmla="*/ 201614 h 6992370"/>
              <a:gd name="connsiteX2" fmla="*/ 5326100 w 5610742"/>
              <a:gd name="connsiteY2" fmla="*/ 5722332 h 6992370"/>
              <a:gd name="connsiteX3" fmla="*/ 262581 w 5610742"/>
              <a:gd name="connsiteY3" fmla="*/ 5774012 h 6992370"/>
              <a:gd name="connsiteX4" fmla="*/ 1200535 w 5610742"/>
              <a:gd name="connsiteY4" fmla="*/ 1636469 h 6992370"/>
              <a:gd name="connsiteX0" fmla="*/ 1200535 w 5610742"/>
              <a:gd name="connsiteY0" fmla="*/ 1636469 h 6992370"/>
              <a:gd name="connsiteX1" fmla="*/ 5297568 w 5610742"/>
              <a:gd name="connsiteY1" fmla="*/ 201614 h 6992370"/>
              <a:gd name="connsiteX2" fmla="*/ 5326100 w 5610742"/>
              <a:gd name="connsiteY2" fmla="*/ 5722332 h 6992370"/>
              <a:gd name="connsiteX3" fmla="*/ 262581 w 5610742"/>
              <a:gd name="connsiteY3" fmla="*/ 5774012 h 6992370"/>
              <a:gd name="connsiteX4" fmla="*/ 1200535 w 5610742"/>
              <a:gd name="connsiteY4" fmla="*/ 1636469 h 6992370"/>
              <a:gd name="connsiteX0" fmla="*/ 1099406 w 5509613"/>
              <a:gd name="connsiteY0" fmla="*/ 1636469 h 7456303"/>
              <a:gd name="connsiteX1" fmla="*/ 5196439 w 5509613"/>
              <a:gd name="connsiteY1" fmla="*/ 201614 h 7456303"/>
              <a:gd name="connsiteX2" fmla="*/ 5224971 w 5509613"/>
              <a:gd name="connsiteY2" fmla="*/ 5722332 h 7456303"/>
              <a:gd name="connsiteX3" fmla="*/ 161452 w 5509613"/>
              <a:gd name="connsiteY3" fmla="*/ 5774012 h 7456303"/>
              <a:gd name="connsiteX4" fmla="*/ 1099406 w 5509613"/>
              <a:gd name="connsiteY4" fmla="*/ 1636469 h 7456303"/>
              <a:gd name="connsiteX0" fmla="*/ 1099406 w 6211684"/>
              <a:gd name="connsiteY0" fmla="*/ 1475550 h 7295384"/>
              <a:gd name="connsiteX1" fmla="*/ 5196439 w 6211684"/>
              <a:gd name="connsiteY1" fmla="*/ 40695 h 7295384"/>
              <a:gd name="connsiteX2" fmla="*/ 5224971 w 6211684"/>
              <a:gd name="connsiteY2" fmla="*/ 5561413 h 7295384"/>
              <a:gd name="connsiteX3" fmla="*/ 161452 w 6211684"/>
              <a:gd name="connsiteY3" fmla="*/ 5613093 h 7295384"/>
              <a:gd name="connsiteX4" fmla="*/ 1099406 w 6211684"/>
              <a:gd name="connsiteY4" fmla="*/ 1475550 h 7295384"/>
              <a:gd name="connsiteX0" fmla="*/ 1099406 w 5256010"/>
              <a:gd name="connsiteY0" fmla="*/ 1440231 h 7260065"/>
              <a:gd name="connsiteX1" fmla="*/ 5196439 w 5256010"/>
              <a:gd name="connsiteY1" fmla="*/ 5376 h 7260065"/>
              <a:gd name="connsiteX2" fmla="*/ 5224971 w 5256010"/>
              <a:gd name="connsiteY2" fmla="*/ 5526094 h 7260065"/>
              <a:gd name="connsiteX3" fmla="*/ 161452 w 5256010"/>
              <a:gd name="connsiteY3" fmla="*/ 5577774 h 7260065"/>
              <a:gd name="connsiteX4" fmla="*/ 1099406 w 5256010"/>
              <a:gd name="connsiteY4" fmla="*/ 1440231 h 7260065"/>
              <a:gd name="connsiteX0" fmla="*/ 1099406 w 6157672"/>
              <a:gd name="connsiteY0" fmla="*/ 1494620 h 7314454"/>
              <a:gd name="connsiteX1" fmla="*/ 5196439 w 6157672"/>
              <a:gd name="connsiteY1" fmla="*/ 59765 h 7314454"/>
              <a:gd name="connsiteX2" fmla="*/ 5224971 w 6157672"/>
              <a:gd name="connsiteY2" fmla="*/ 5580483 h 7314454"/>
              <a:gd name="connsiteX3" fmla="*/ 161452 w 6157672"/>
              <a:gd name="connsiteY3" fmla="*/ 5632163 h 7314454"/>
              <a:gd name="connsiteX4" fmla="*/ 1099406 w 6157672"/>
              <a:gd name="connsiteY4" fmla="*/ 1494620 h 7314454"/>
              <a:gd name="connsiteX0" fmla="*/ 1099406 w 6157672"/>
              <a:gd name="connsiteY0" fmla="*/ 1494620 h 6569488"/>
              <a:gd name="connsiteX1" fmla="*/ 5196439 w 6157672"/>
              <a:gd name="connsiteY1" fmla="*/ 59765 h 6569488"/>
              <a:gd name="connsiteX2" fmla="*/ 5224971 w 6157672"/>
              <a:gd name="connsiteY2" fmla="*/ 5580483 h 6569488"/>
              <a:gd name="connsiteX3" fmla="*/ 161452 w 6157672"/>
              <a:gd name="connsiteY3" fmla="*/ 5632163 h 6569488"/>
              <a:gd name="connsiteX4" fmla="*/ 1099406 w 6157672"/>
              <a:gd name="connsiteY4" fmla="*/ 1494620 h 6569488"/>
              <a:gd name="connsiteX0" fmla="*/ 1123825 w 6182091"/>
              <a:gd name="connsiteY0" fmla="*/ 1494620 h 6528334"/>
              <a:gd name="connsiteX1" fmla="*/ 5220858 w 6182091"/>
              <a:gd name="connsiteY1" fmla="*/ 59765 h 6528334"/>
              <a:gd name="connsiteX2" fmla="*/ 5249390 w 6182091"/>
              <a:gd name="connsiteY2" fmla="*/ 5580483 h 6528334"/>
              <a:gd name="connsiteX3" fmla="*/ 185871 w 6182091"/>
              <a:gd name="connsiteY3" fmla="*/ 5632163 h 6528334"/>
              <a:gd name="connsiteX4" fmla="*/ 1123825 w 6182091"/>
              <a:gd name="connsiteY4" fmla="*/ 1494620 h 6528334"/>
              <a:gd name="connsiteX0" fmla="*/ 1124649 w 6208261"/>
              <a:gd name="connsiteY0" fmla="*/ 1505529 h 6539243"/>
              <a:gd name="connsiteX1" fmla="*/ 5255972 w 6208261"/>
              <a:gd name="connsiteY1" fmla="*/ 59244 h 6539243"/>
              <a:gd name="connsiteX2" fmla="*/ 5250214 w 6208261"/>
              <a:gd name="connsiteY2" fmla="*/ 5591392 h 6539243"/>
              <a:gd name="connsiteX3" fmla="*/ 186695 w 6208261"/>
              <a:gd name="connsiteY3" fmla="*/ 5643072 h 6539243"/>
              <a:gd name="connsiteX4" fmla="*/ 1124649 w 6208261"/>
              <a:gd name="connsiteY4" fmla="*/ 1505529 h 6539243"/>
              <a:gd name="connsiteX0" fmla="*/ 1184346 w 5644333"/>
              <a:gd name="connsiteY0" fmla="*/ 1640546 h 6088288"/>
              <a:gd name="connsiteX1" fmla="*/ 5338529 w 5644333"/>
              <a:gd name="connsiteY1" fmla="*/ 201881 h 6088288"/>
              <a:gd name="connsiteX2" fmla="*/ 5332771 w 5644333"/>
              <a:gd name="connsiteY2" fmla="*/ 5734029 h 6088288"/>
              <a:gd name="connsiteX3" fmla="*/ 269252 w 5644333"/>
              <a:gd name="connsiteY3" fmla="*/ 5785709 h 6088288"/>
              <a:gd name="connsiteX4" fmla="*/ 1184346 w 5644333"/>
              <a:gd name="connsiteY4" fmla="*/ 1640546 h 6088288"/>
              <a:gd name="connsiteX0" fmla="*/ 1235482 w 5695469"/>
              <a:gd name="connsiteY0" fmla="*/ 1677828 h 6125570"/>
              <a:gd name="connsiteX1" fmla="*/ 5389665 w 5695469"/>
              <a:gd name="connsiteY1" fmla="*/ 239163 h 6125570"/>
              <a:gd name="connsiteX2" fmla="*/ 5383907 w 5695469"/>
              <a:gd name="connsiteY2" fmla="*/ 5771311 h 6125570"/>
              <a:gd name="connsiteX3" fmla="*/ 320388 w 5695469"/>
              <a:gd name="connsiteY3" fmla="*/ 5822991 h 6125570"/>
              <a:gd name="connsiteX4" fmla="*/ 1235482 w 5695469"/>
              <a:gd name="connsiteY4" fmla="*/ 1677828 h 6125570"/>
              <a:gd name="connsiteX0" fmla="*/ 1235482 w 5636204"/>
              <a:gd name="connsiteY0" fmla="*/ 1506691 h 5954433"/>
              <a:gd name="connsiteX1" fmla="*/ 5389665 w 5636204"/>
              <a:gd name="connsiteY1" fmla="*/ 68026 h 5954433"/>
              <a:gd name="connsiteX2" fmla="*/ 5383907 w 5636204"/>
              <a:gd name="connsiteY2" fmla="*/ 5600174 h 5954433"/>
              <a:gd name="connsiteX3" fmla="*/ 320388 w 5636204"/>
              <a:gd name="connsiteY3" fmla="*/ 5651854 h 5954433"/>
              <a:gd name="connsiteX4" fmla="*/ 1235482 w 5636204"/>
              <a:gd name="connsiteY4" fmla="*/ 1506691 h 5954433"/>
              <a:gd name="connsiteX0" fmla="*/ 1235482 w 5937613"/>
              <a:gd name="connsiteY0" fmla="*/ 1527835 h 5975577"/>
              <a:gd name="connsiteX1" fmla="*/ 5389665 w 5937613"/>
              <a:gd name="connsiteY1" fmla="*/ 89170 h 5975577"/>
              <a:gd name="connsiteX2" fmla="*/ 5383907 w 5937613"/>
              <a:gd name="connsiteY2" fmla="*/ 5621318 h 5975577"/>
              <a:gd name="connsiteX3" fmla="*/ 320388 w 5937613"/>
              <a:gd name="connsiteY3" fmla="*/ 5672998 h 5975577"/>
              <a:gd name="connsiteX4" fmla="*/ 1235482 w 5937613"/>
              <a:gd name="connsiteY4" fmla="*/ 1527835 h 5975577"/>
              <a:gd name="connsiteX0" fmla="*/ 1263570 w 5965701"/>
              <a:gd name="connsiteY0" fmla="*/ 1542476 h 5990218"/>
              <a:gd name="connsiteX1" fmla="*/ 5417753 w 5965701"/>
              <a:gd name="connsiteY1" fmla="*/ 103811 h 5990218"/>
              <a:gd name="connsiteX2" fmla="*/ 5411995 w 5965701"/>
              <a:gd name="connsiteY2" fmla="*/ 5635959 h 5990218"/>
              <a:gd name="connsiteX3" fmla="*/ 348476 w 5965701"/>
              <a:gd name="connsiteY3" fmla="*/ 5687639 h 5990218"/>
              <a:gd name="connsiteX4" fmla="*/ 1263570 w 5965701"/>
              <a:gd name="connsiteY4" fmla="*/ 1542476 h 5990218"/>
              <a:gd name="connsiteX0" fmla="*/ 1111216 w 5813347"/>
              <a:gd name="connsiteY0" fmla="*/ 1542476 h 5971592"/>
              <a:gd name="connsiteX1" fmla="*/ 5265399 w 5813347"/>
              <a:gd name="connsiteY1" fmla="*/ 103811 h 5971592"/>
              <a:gd name="connsiteX2" fmla="*/ 5259641 w 5813347"/>
              <a:gd name="connsiteY2" fmla="*/ 5635959 h 5971592"/>
              <a:gd name="connsiteX3" fmla="*/ 196122 w 5813347"/>
              <a:gd name="connsiteY3" fmla="*/ 5687639 h 5971592"/>
              <a:gd name="connsiteX4" fmla="*/ 1111216 w 5813347"/>
              <a:gd name="connsiteY4" fmla="*/ 1542476 h 5971592"/>
              <a:gd name="connsiteX0" fmla="*/ 1121371 w 5823502"/>
              <a:gd name="connsiteY0" fmla="*/ 1542476 h 6019003"/>
              <a:gd name="connsiteX1" fmla="*/ 5275554 w 5823502"/>
              <a:gd name="connsiteY1" fmla="*/ 103811 h 6019003"/>
              <a:gd name="connsiteX2" fmla="*/ 5269796 w 5823502"/>
              <a:gd name="connsiteY2" fmla="*/ 5635959 h 6019003"/>
              <a:gd name="connsiteX3" fmla="*/ 206277 w 5823502"/>
              <a:gd name="connsiteY3" fmla="*/ 5687639 h 6019003"/>
              <a:gd name="connsiteX4" fmla="*/ 1121371 w 5823502"/>
              <a:gd name="connsiteY4" fmla="*/ 1542476 h 6019003"/>
              <a:gd name="connsiteX0" fmla="*/ 1097676 w 5799807"/>
              <a:gd name="connsiteY0" fmla="*/ 1542476 h 5986831"/>
              <a:gd name="connsiteX1" fmla="*/ 5251859 w 5799807"/>
              <a:gd name="connsiteY1" fmla="*/ 103811 h 5986831"/>
              <a:gd name="connsiteX2" fmla="*/ 5246101 w 5799807"/>
              <a:gd name="connsiteY2" fmla="*/ 5635959 h 5986831"/>
              <a:gd name="connsiteX3" fmla="*/ 182582 w 5799807"/>
              <a:gd name="connsiteY3" fmla="*/ 5687639 h 5986831"/>
              <a:gd name="connsiteX4" fmla="*/ 1097676 w 5799807"/>
              <a:gd name="connsiteY4" fmla="*/ 1542476 h 5986831"/>
              <a:gd name="connsiteX0" fmla="*/ 1097676 w 5799807"/>
              <a:gd name="connsiteY0" fmla="*/ 1542476 h 6085041"/>
              <a:gd name="connsiteX1" fmla="*/ 5251859 w 5799807"/>
              <a:gd name="connsiteY1" fmla="*/ 103811 h 6085041"/>
              <a:gd name="connsiteX2" fmla="*/ 5246101 w 5799807"/>
              <a:gd name="connsiteY2" fmla="*/ 5635959 h 6085041"/>
              <a:gd name="connsiteX3" fmla="*/ 182582 w 5799807"/>
              <a:gd name="connsiteY3" fmla="*/ 5687639 h 6085041"/>
              <a:gd name="connsiteX4" fmla="*/ 1097676 w 5799807"/>
              <a:gd name="connsiteY4" fmla="*/ 1542476 h 6085041"/>
              <a:gd name="connsiteX0" fmla="*/ 1267238 w 5744149"/>
              <a:gd name="connsiteY0" fmla="*/ 1698572 h 6147573"/>
              <a:gd name="connsiteX1" fmla="*/ 5421421 w 5744149"/>
              <a:gd name="connsiteY1" fmla="*/ 259907 h 6147573"/>
              <a:gd name="connsiteX2" fmla="*/ 5465193 w 5744149"/>
              <a:gd name="connsiteY2" fmla="*/ 5795865 h 6147573"/>
              <a:gd name="connsiteX3" fmla="*/ 352144 w 5744149"/>
              <a:gd name="connsiteY3" fmla="*/ 5843735 h 6147573"/>
              <a:gd name="connsiteX4" fmla="*/ 1267238 w 5744149"/>
              <a:gd name="connsiteY4" fmla="*/ 1698572 h 6147573"/>
              <a:gd name="connsiteX0" fmla="*/ 1153815 w 5630726"/>
              <a:gd name="connsiteY0" fmla="*/ 1698572 h 6095080"/>
              <a:gd name="connsiteX1" fmla="*/ 5307998 w 5630726"/>
              <a:gd name="connsiteY1" fmla="*/ 259907 h 6095080"/>
              <a:gd name="connsiteX2" fmla="*/ 5351770 w 5630726"/>
              <a:gd name="connsiteY2" fmla="*/ 5795865 h 6095080"/>
              <a:gd name="connsiteX3" fmla="*/ 238721 w 5630726"/>
              <a:gd name="connsiteY3" fmla="*/ 5843735 h 6095080"/>
              <a:gd name="connsiteX4" fmla="*/ 1153815 w 5630726"/>
              <a:gd name="connsiteY4" fmla="*/ 1698572 h 6095080"/>
              <a:gd name="connsiteX0" fmla="*/ 1104728 w 5581639"/>
              <a:gd name="connsiteY0" fmla="*/ 1698572 h 6103547"/>
              <a:gd name="connsiteX1" fmla="*/ 5258911 w 5581639"/>
              <a:gd name="connsiteY1" fmla="*/ 259907 h 6103547"/>
              <a:gd name="connsiteX2" fmla="*/ 5302683 w 5581639"/>
              <a:gd name="connsiteY2" fmla="*/ 5795865 h 6103547"/>
              <a:gd name="connsiteX3" fmla="*/ 189634 w 5581639"/>
              <a:gd name="connsiteY3" fmla="*/ 5843735 h 6103547"/>
              <a:gd name="connsiteX4" fmla="*/ 1104728 w 5581639"/>
              <a:gd name="connsiteY4" fmla="*/ 1698572 h 6103547"/>
              <a:gd name="connsiteX0" fmla="*/ 1101343 w 5578254"/>
              <a:gd name="connsiteY0" fmla="*/ 1698572 h 6188212"/>
              <a:gd name="connsiteX1" fmla="*/ 5255526 w 5578254"/>
              <a:gd name="connsiteY1" fmla="*/ 259907 h 6188212"/>
              <a:gd name="connsiteX2" fmla="*/ 5299298 w 5578254"/>
              <a:gd name="connsiteY2" fmla="*/ 5795865 h 6188212"/>
              <a:gd name="connsiteX3" fmla="*/ 186249 w 5578254"/>
              <a:gd name="connsiteY3" fmla="*/ 5843735 h 6188212"/>
              <a:gd name="connsiteX4" fmla="*/ 1101343 w 5578254"/>
              <a:gd name="connsiteY4" fmla="*/ 1698572 h 6188212"/>
              <a:gd name="connsiteX0" fmla="*/ 1101343 w 5451562"/>
              <a:gd name="connsiteY0" fmla="*/ 1581514 h 6071154"/>
              <a:gd name="connsiteX1" fmla="*/ 5255526 w 5451562"/>
              <a:gd name="connsiteY1" fmla="*/ 142849 h 6071154"/>
              <a:gd name="connsiteX2" fmla="*/ 5299298 w 5451562"/>
              <a:gd name="connsiteY2" fmla="*/ 5678807 h 6071154"/>
              <a:gd name="connsiteX3" fmla="*/ 186249 w 5451562"/>
              <a:gd name="connsiteY3" fmla="*/ 5726677 h 6071154"/>
              <a:gd name="connsiteX4" fmla="*/ 1101343 w 5451562"/>
              <a:gd name="connsiteY4" fmla="*/ 1581514 h 6071154"/>
              <a:gd name="connsiteX0" fmla="*/ 1101343 w 5730512"/>
              <a:gd name="connsiteY0" fmla="*/ 1547329 h 6036969"/>
              <a:gd name="connsiteX1" fmla="*/ 5255526 w 5730512"/>
              <a:gd name="connsiteY1" fmla="*/ 108664 h 6036969"/>
              <a:gd name="connsiteX2" fmla="*/ 5299298 w 5730512"/>
              <a:gd name="connsiteY2" fmla="*/ 5644622 h 6036969"/>
              <a:gd name="connsiteX3" fmla="*/ 186249 w 5730512"/>
              <a:gd name="connsiteY3" fmla="*/ 5692492 h 6036969"/>
              <a:gd name="connsiteX4" fmla="*/ 1101343 w 5730512"/>
              <a:gd name="connsiteY4" fmla="*/ 1547329 h 6036969"/>
              <a:gd name="connsiteX0" fmla="*/ 1101343 w 5816827"/>
              <a:gd name="connsiteY0" fmla="*/ 1533595 h 6023235"/>
              <a:gd name="connsiteX1" fmla="*/ 5255526 w 5816827"/>
              <a:gd name="connsiteY1" fmla="*/ 94930 h 6023235"/>
              <a:gd name="connsiteX2" fmla="*/ 5299298 w 5816827"/>
              <a:gd name="connsiteY2" fmla="*/ 5630888 h 6023235"/>
              <a:gd name="connsiteX3" fmla="*/ 186249 w 5816827"/>
              <a:gd name="connsiteY3" fmla="*/ 5678758 h 6023235"/>
              <a:gd name="connsiteX4" fmla="*/ 1101343 w 5816827"/>
              <a:gd name="connsiteY4" fmla="*/ 1533595 h 6023235"/>
              <a:gd name="connsiteX0" fmla="*/ 1028938 w 5744422"/>
              <a:gd name="connsiteY0" fmla="*/ 1498073 h 5987713"/>
              <a:gd name="connsiteX1" fmla="*/ 5183121 w 5744422"/>
              <a:gd name="connsiteY1" fmla="*/ 59408 h 5987713"/>
              <a:gd name="connsiteX2" fmla="*/ 5226893 w 5744422"/>
              <a:gd name="connsiteY2" fmla="*/ 5595366 h 5987713"/>
              <a:gd name="connsiteX3" fmla="*/ 113845 w 5744422"/>
              <a:gd name="connsiteY3" fmla="*/ 5643237 h 5987713"/>
              <a:gd name="connsiteX4" fmla="*/ 1028938 w 5744422"/>
              <a:gd name="connsiteY4" fmla="*/ 1498073 h 5987713"/>
              <a:gd name="connsiteX0" fmla="*/ 1643144 w 6358628"/>
              <a:gd name="connsiteY0" fmla="*/ 1512114 h 7190248"/>
              <a:gd name="connsiteX1" fmla="*/ 5797327 w 6358628"/>
              <a:gd name="connsiteY1" fmla="*/ 73449 h 7190248"/>
              <a:gd name="connsiteX2" fmla="*/ 5841099 w 6358628"/>
              <a:gd name="connsiteY2" fmla="*/ 5609407 h 7190248"/>
              <a:gd name="connsiteX3" fmla="*/ 65579 w 6358628"/>
              <a:gd name="connsiteY3" fmla="*/ 7020871 h 7190248"/>
              <a:gd name="connsiteX4" fmla="*/ 1643144 w 6358628"/>
              <a:gd name="connsiteY4" fmla="*/ 1512114 h 7190248"/>
              <a:gd name="connsiteX0" fmla="*/ 1691857 w 9777767"/>
              <a:gd name="connsiteY0" fmla="*/ 688313 h 6366447"/>
              <a:gd name="connsiteX1" fmla="*/ 9578504 w 9777767"/>
              <a:gd name="connsiteY1" fmla="*/ 270251 h 6366447"/>
              <a:gd name="connsiteX2" fmla="*/ 5889812 w 9777767"/>
              <a:gd name="connsiteY2" fmla="*/ 4785606 h 6366447"/>
              <a:gd name="connsiteX3" fmla="*/ 114292 w 9777767"/>
              <a:gd name="connsiteY3" fmla="*/ 6197070 h 6366447"/>
              <a:gd name="connsiteX4" fmla="*/ 1691857 w 9777767"/>
              <a:gd name="connsiteY4" fmla="*/ 688313 h 6366447"/>
              <a:gd name="connsiteX0" fmla="*/ 2708853 w 9615328"/>
              <a:gd name="connsiteY0" fmla="*/ 525369 h 7029563"/>
              <a:gd name="connsiteX1" fmla="*/ 9569477 w 9615328"/>
              <a:gd name="connsiteY1" fmla="*/ 918770 h 7029563"/>
              <a:gd name="connsiteX2" fmla="*/ 5880785 w 9615328"/>
              <a:gd name="connsiteY2" fmla="*/ 5434125 h 7029563"/>
              <a:gd name="connsiteX3" fmla="*/ 105265 w 9615328"/>
              <a:gd name="connsiteY3" fmla="*/ 6845589 h 7029563"/>
              <a:gd name="connsiteX4" fmla="*/ 2708853 w 9615328"/>
              <a:gd name="connsiteY4" fmla="*/ 525369 h 7029563"/>
              <a:gd name="connsiteX0" fmla="*/ 2782632 w 9689107"/>
              <a:gd name="connsiteY0" fmla="*/ 998078 h 7502272"/>
              <a:gd name="connsiteX1" fmla="*/ 9643256 w 9689107"/>
              <a:gd name="connsiteY1" fmla="*/ 1391479 h 7502272"/>
              <a:gd name="connsiteX2" fmla="*/ 5954564 w 9689107"/>
              <a:gd name="connsiteY2" fmla="*/ 5906834 h 7502272"/>
              <a:gd name="connsiteX3" fmla="*/ 179044 w 9689107"/>
              <a:gd name="connsiteY3" fmla="*/ 7318298 h 7502272"/>
              <a:gd name="connsiteX4" fmla="*/ 2782632 w 9689107"/>
              <a:gd name="connsiteY4" fmla="*/ 998078 h 7502272"/>
              <a:gd name="connsiteX0" fmla="*/ 2838544 w 9745019"/>
              <a:gd name="connsiteY0" fmla="*/ 935105 h 7439299"/>
              <a:gd name="connsiteX1" fmla="*/ 9699168 w 9745019"/>
              <a:gd name="connsiteY1" fmla="*/ 1328506 h 7439299"/>
              <a:gd name="connsiteX2" fmla="*/ 6010476 w 9745019"/>
              <a:gd name="connsiteY2" fmla="*/ 5843861 h 7439299"/>
              <a:gd name="connsiteX3" fmla="*/ 234956 w 9745019"/>
              <a:gd name="connsiteY3" fmla="*/ 7255325 h 7439299"/>
              <a:gd name="connsiteX4" fmla="*/ 2838544 w 9745019"/>
              <a:gd name="connsiteY4" fmla="*/ 935105 h 7439299"/>
              <a:gd name="connsiteX0" fmla="*/ 2870370 w 9776845"/>
              <a:gd name="connsiteY0" fmla="*/ 1061079 h 7565273"/>
              <a:gd name="connsiteX1" fmla="*/ 9730994 w 9776845"/>
              <a:gd name="connsiteY1" fmla="*/ 1454480 h 7565273"/>
              <a:gd name="connsiteX2" fmla="*/ 6042302 w 9776845"/>
              <a:gd name="connsiteY2" fmla="*/ 5969835 h 7565273"/>
              <a:gd name="connsiteX3" fmla="*/ 266782 w 9776845"/>
              <a:gd name="connsiteY3" fmla="*/ 7381299 h 7565273"/>
              <a:gd name="connsiteX4" fmla="*/ 2870370 w 9776845"/>
              <a:gd name="connsiteY4" fmla="*/ 1061079 h 7565273"/>
              <a:gd name="connsiteX0" fmla="*/ 2842454 w 9748929"/>
              <a:gd name="connsiteY0" fmla="*/ 1001784 h 7505978"/>
              <a:gd name="connsiteX1" fmla="*/ 9703078 w 9748929"/>
              <a:gd name="connsiteY1" fmla="*/ 1395185 h 7505978"/>
              <a:gd name="connsiteX2" fmla="*/ 6014386 w 9748929"/>
              <a:gd name="connsiteY2" fmla="*/ 5910540 h 7505978"/>
              <a:gd name="connsiteX3" fmla="*/ 238866 w 9748929"/>
              <a:gd name="connsiteY3" fmla="*/ 7322004 h 7505978"/>
              <a:gd name="connsiteX4" fmla="*/ 2842454 w 9748929"/>
              <a:gd name="connsiteY4" fmla="*/ 1001784 h 7505978"/>
              <a:gd name="connsiteX0" fmla="*/ 2798128 w 9704603"/>
              <a:gd name="connsiteY0" fmla="*/ 879569 h 7383763"/>
              <a:gd name="connsiteX1" fmla="*/ 9658752 w 9704603"/>
              <a:gd name="connsiteY1" fmla="*/ 1272970 h 7383763"/>
              <a:gd name="connsiteX2" fmla="*/ 5970060 w 9704603"/>
              <a:gd name="connsiteY2" fmla="*/ 5788325 h 7383763"/>
              <a:gd name="connsiteX3" fmla="*/ 194540 w 9704603"/>
              <a:gd name="connsiteY3" fmla="*/ 7199789 h 7383763"/>
              <a:gd name="connsiteX4" fmla="*/ 2798128 w 9704603"/>
              <a:gd name="connsiteY4" fmla="*/ 879569 h 7383763"/>
              <a:gd name="connsiteX0" fmla="*/ 2827250 w 9733725"/>
              <a:gd name="connsiteY0" fmla="*/ 953623 h 7457817"/>
              <a:gd name="connsiteX1" fmla="*/ 9687874 w 9733725"/>
              <a:gd name="connsiteY1" fmla="*/ 1347024 h 7457817"/>
              <a:gd name="connsiteX2" fmla="*/ 5999182 w 9733725"/>
              <a:gd name="connsiteY2" fmla="*/ 5862379 h 7457817"/>
              <a:gd name="connsiteX3" fmla="*/ 223662 w 9733725"/>
              <a:gd name="connsiteY3" fmla="*/ 7273843 h 7457817"/>
              <a:gd name="connsiteX4" fmla="*/ 2827250 w 9733725"/>
              <a:gd name="connsiteY4" fmla="*/ 953623 h 7457817"/>
              <a:gd name="connsiteX0" fmla="*/ 2693388 w 9599863"/>
              <a:gd name="connsiteY0" fmla="*/ 529652 h 7088556"/>
              <a:gd name="connsiteX1" fmla="*/ 9554012 w 9599863"/>
              <a:gd name="connsiteY1" fmla="*/ 923053 h 7088556"/>
              <a:gd name="connsiteX2" fmla="*/ 5865320 w 9599863"/>
              <a:gd name="connsiteY2" fmla="*/ 5438408 h 7088556"/>
              <a:gd name="connsiteX3" fmla="*/ 105957 w 9599863"/>
              <a:gd name="connsiteY3" fmla="*/ 6908432 h 7088556"/>
              <a:gd name="connsiteX4" fmla="*/ 2693388 w 9599863"/>
              <a:gd name="connsiteY4" fmla="*/ 529652 h 7088556"/>
              <a:gd name="connsiteX0" fmla="*/ 2718768 w 9625243"/>
              <a:gd name="connsiteY0" fmla="*/ 529652 h 7974506"/>
              <a:gd name="connsiteX1" fmla="*/ 9579392 w 9625243"/>
              <a:gd name="connsiteY1" fmla="*/ 923053 h 7974506"/>
              <a:gd name="connsiteX2" fmla="*/ 5890700 w 9625243"/>
              <a:gd name="connsiteY2" fmla="*/ 5438408 h 7974506"/>
              <a:gd name="connsiteX3" fmla="*/ 131337 w 9625243"/>
              <a:gd name="connsiteY3" fmla="*/ 6908432 h 7974506"/>
              <a:gd name="connsiteX4" fmla="*/ 2718768 w 9625243"/>
              <a:gd name="connsiteY4" fmla="*/ 529652 h 7974506"/>
              <a:gd name="connsiteX0" fmla="*/ 2718768 w 10344785"/>
              <a:gd name="connsiteY0" fmla="*/ 980264 h 8425118"/>
              <a:gd name="connsiteX1" fmla="*/ 9579392 w 10344785"/>
              <a:gd name="connsiteY1" fmla="*/ 1373665 h 8425118"/>
              <a:gd name="connsiteX2" fmla="*/ 5890700 w 10344785"/>
              <a:gd name="connsiteY2" fmla="*/ 5889020 h 8425118"/>
              <a:gd name="connsiteX3" fmla="*/ 131337 w 10344785"/>
              <a:gd name="connsiteY3" fmla="*/ 7359044 h 8425118"/>
              <a:gd name="connsiteX4" fmla="*/ 2718768 w 10344785"/>
              <a:gd name="connsiteY4" fmla="*/ 980264 h 8425118"/>
              <a:gd name="connsiteX0" fmla="*/ 2718768 w 10294825"/>
              <a:gd name="connsiteY0" fmla="*/ 973677 h 8418531"/>
              <a:gd name="connsiteX1" fmla="*/ 9579392 w 10294825"/>
              <a:gd name="connsiteY1" fmla="*/ 1367078 h 8418531"/>
              <a:gd name="connsiteX2" fmla="*/ 5890700 w 10294825"/>
              <a:gd name="connsiteY2" fmla="*/ 5882433 h 8418531"/>
              <a:gd name="connsiteX3" fmla="*/ 131337 w 10294825"/>
              <a:gd name="connsiteY3" fmla="*/ 7352457 h 8418531"/>
              <a:gd name="connsiteX4" fmla="*/ 2718768 w 10294825"/>
              <a:gd name="connsiteY4" fmla="*/ 973677 h 8418531"/>
              <a:gd name="connsiteX0" fmla="*/ 2915595 w 10322128"/>
              <a:gd name="connsiteY0" fmla="*/ 605806 h 7516728"/>
              <a:gd name="connsiteX1" fmla="*/ 9776219 w 10322128"/>
              <a:gd name="connsiteY1" fmla="*/ 999207 h 7516728"/>
              <a:gd name="connsiteX2" fmla="*/ 9884624 w 10322128"/>
              <a:gd name="connsiteY2" fmla="*/ 7112393 h 7516728"/>
              <a:gd name="connsiteX3" fmla="*/ 328164 w 10322128"/>
              <a:gd name="connsiteY3" fmla="*/ 6984586 h 7516728"/>
              <a:gd name="connsiteX4" fmla="*/ 2915595 w 10322128"/>
              <a:gd name="connsiteY4" fmla="*/ 605806 h 7516728"/>
              <a:gd name="connsiteX0" fmla="*/ 2915595 w 10885013"/>
              <a:gd name="connsiteY0" fmla="*/ 976420 h 7887342"/>
              <a:gd name="connsiteX1" fmla="*/ 9776219 w 10885013"/>
              <a:gd name="connsiteY1" fmla="*/ 1369821 h 7887342"/>
              <a:gd name="connsiteX2" fmla="*/ 9884624 w 10885013"/>
              <a:gd name="connsiteY2" fmla="*/ 7483007 h 7887342"/>
              <a:gd name="connsiteX3" fmla="*/ 328164 w 10885013"/>
              <a:gd name="connsiteY3" fmla="*/ 7355200 h 7887342"/>
              <a:gd name="connsiteX4" fmla="*/ 2915595 w 10885013"/>
              <a:gd name="connsiteY4" fmla="*/ 976420 h 7887342"/>
              <a:gd name="connsiteX0" fmla="*/ 2706764 w 10676182"/>
              <a:gd name="connsiteY0" fmla="*/ 976420 h 8899387"/>
              <a:gd name="connsiteX1" fmla="*/ 9567388 w 10676182"/>
              <a:gd name="connsiteY1" fmla="*/ 1369821 h 8899387"/>
              <a:gd name="connsiteX2" fmla="*/ 9675793 w 10676182"/>
              <a:gd name="connsiteY2" fmla="*/ 7483007 h 8899387"/>
              <a:gd name="connsiteX3" fmla="*/ 119333 w 10676182"/>
              <a:gd name="connsiteY3" fmla="*/ 7355200 h 8899387"/>
              <a:gd name="connsiteX4" fmla="*/ 2706764 w 10676182"/>
              <a:gd name="connsiteY4" fmla="*/ 976420 h 8899387"/>
              <a:gd name="connsiteX0" fmla="*/ 2962964 w 10308769"/>
              <a:gd name="connsiteY0" fmla="*/ 584508 h 7567264"/>
              <a:gd name="connsiteX1" fmla="*/ 9767035 w 10308769"/>
              <a:gd name="connsiteY1" fmla="*/ 1044834 h 7567264"/>
              <a:gd name="connsiteX2" fmla="*/ 9875440 w 10308769"/>
              <a:gd name="connsiteY2" fmla="*/ 7158020 h 7567264"/>
              <a:gd name="connsiteX3" fmla="*/ 318980 w 10308769"/>
              <a:gd name="connsiteY3" fmla="*/ 7030213 h 7567264"/>
              <a:gd name="connsiteX4" fmla="*/ 2962964 w 10308769"/>
              <a:gd name="connsiteY4" fmla="*/ 584508 h 7567264"/>
              <a:gd name="connsiteX0" fmla="*/ 3125442 w 10471247"/>
              <a:gd name="connsiteY0" fmla="*/ 916166 h 7898922"/>
              <a:gd name="connsiteX1" fmla="*/ 9929513 w 10471247"/>
              <a:gd name="connsiteY1" fmla="*/ 1376492 h 7898922"/>
              <a:gd name="connsiteX2" fmla="*/ 10037918 w 10471247"/>
              <a:gd name="connsiteY2" fmla="*/ 7489678 h 7898922"/>
              <a:gd name="connsiteX3" fmla="*/ 481458 w 10471247"/>
              <a:gd name="connsiteY3" fmla="*/ 7361871 h 7898922"/>
              <a:gd name="connsiteX4" fmla="*/ 3125442 w 10471247"/>
              <a:gd name="connsiteY4" fmla="*/ 916166 h 7898922"/>
              <a:gd name="connsiteX0" fmla="*/ 2854266 w 10200071"/>
              <a:gd name="connsiteY0" fmla="*/ 916166 h 7785112"/>
              <a:gd name="connsiteX1" fmla="*/ 9658337 w 10200071"/>
              <a:gd name="connsiteY1" fmla="*/ 1376492 h 7785112"/>
              <a:gd name="connsiteX2" fmla="*/ 9766742 w 10200071"/>
              <a:gd name="connsiteY2" fmla="*/ 7489678 h 7785112"/>
              <a:gd name="connsiteX3" fmla="*/ 210282 w 10200071"/>
              <a:gd name="connsiteY3" fmla="*/ 7361871 h 7785112"/>
              <a:gd name="connsiteX4" fmla="*/ 2854266 w 10200071"/>
              <a:gd name="connsiteY4" fmla="*/ 916166 h 7785112"/>
              <a:gd name="connsiteX0" fmla="*/ 2786655 w 10132460"/>
              <a:gd name="connsiteY0" fmla="*/ 916166 h 7730466"/>
              <a:gd name="connsiteX1" fmla="*/ 9590726 w 10132460"/>
              <a:gd name="connsiteY1" fmla="*/ 1376492 h 7730466"/>
              <a:gd name="connsiteX2" fmla="*/ 9699131 w 10132460"/>
              <a:gd name="connsiteY2" fmla="*/ 7489678 h 7730466"/>
              <a:gd name="connsiteX3" fmla="*/ 142671 w 10132460"/>
              <a:gd name="connsiteY3" fmla="*/ 7361871 h 7730466"/>
              <a:gd name="connsiteX4" fmla="*/ 2786655 w 10132460"/>
              <a:gd name="connsiteY4" fmla="*/ 916166 h 7730466"/>
              <a:gd name="connsiteX0" fmla="*/ 2816903 w 10162708"/>
              <a:gd name="connsiteY0" fmla="*/ 916166 h 7825397"/>
              <a:gd name="connsiteX1" fmla="*/ 9620974 w 10162708"/>
              <a:gd name="connsiteY1" fmla="*/ 1376492 h 7825397"/>
              <a:gd name="connsiteX2" fmla="*/ 9729379 w 10162708"/>
              <a:gd name="connsiteY2" fmla="*/ 7489678 h 7825397"/>
              <a:gd name="connsiteX3" fmla="*/ 172919 w 10162708"/>
              <a:gd name="connsiteY3" fmla="*/ 7361871 h 7825397"/>
              <a:gd name="connsiteX4" fmla="*/ 2816903 w 10162708"/>
              <a:gd name="connsiteY4" fmla="*/ 916166 h 7825397"/>
              <a:gd name="connsiteX0" fmla="*/ 2719612 w 10078104"/>
              <a:gd name="connsiteY0" fmla="*/ 608720 h 7517951"/>
              <a:gd name="connsiteX1" fmla="*/ 9541472 w 10078104"/>
              <a:gd name="connsiteY1" fmla="*/ 1013786 h 7517951"/>
              <a:gd name="connsiteX2" fmla="*/ 9632088 w 10078104"/>
              <a:gd name="connsiteY2" fmla="*/ 7182232 h 7517951"/>
              <a:gd name="connsiteX3" fmla="*/ 75628 w 10078104"/>
              <a:gd name="connsiteY3" fmla="*/ 7054425 h 7517951"/>
              <a:gd name="connsiteX4" fmla="*/ 2719612 w 10078104"/>
              <a:gd name="connsiteY4" fmla="*/ 608720 h 7517951"/>
              <a:gd name="connsiteX0" fmla="*/ 2719612 w 10709959"/>
              <a:gd name="connsiteY0" fmla="*/ 939581 h 7848812"/>
              <a:gd name="connsiteX1" fmla="*/ 9541472 w 10709959"/>
              <a:gd name="connsiteY1" fmla="*/ 1344647 h 7848812"/>
              <a:gd name="connsiteX2" fmla="*/ 9632088 w 10709959"/>
              <a:gd name="connsiteY2" fmla="*/ 7513093 h 7848812"/>
              <a:gd name="connsiteX3" fmla="*/ 75628 w 10709959"/>
              <a:gd name="connsiteY3" fmla="*/ 7385286 h 7848812"/>
              <a:gd name="connsiteX4" fmla="*/ 2719612 w 10709959"/>
              <a:gd name="connsiteY4" fmla="*/ 939581 h 7848812"/>
              <a:gd name="connsiteX0" fmla="*/ 2784086 w 10774433"/>
              <a:gd name="connsiteY0" fmla="*/ 939581 h 8827524"/>
              <a:gd name="connsiteX1" fmla="*/ 9605946 w 10774433"/>
              <a:gd name="connsiteY1" fmla="*/ 1344647 h 8827524"/>
              <a:gd name="connsiteX2" fmla="*/ 9696562 w 10774433"/>
              <a:gd name="connsiteY2" fmla="*/ 7513093 h 8827524"/>
              <a:gd name="connsiteX3" fmla="*/ 140102 w 10774433"/>
              <a:gd name="connsiteY3" fmla="*/ 7385286 h 8827524"/>
              <a:gd name="connsiteX4" fmla="*/ 2784086 w 10774433"/>
              <a:gd name="connsiteY4" fmla="*/ 939581 h 882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4433" h="8827524">
                <a:moveTo>
                  <a:pt x="2784086" y="939581"/>
                </a:moveTo>
                <a:cubicBezTo>
                  <a:pt x="4361727" y="-67192"/>
                  <a:pt x="7030792" y="-690342"/>
                  <a:pt x="9605946" y="1344647"/>
                </a:cubicBezTo>
                <a:cubicBezTo>
                  <a:pt x="12181100" y="3379636"/>
                  <a:pt x="9696562" y="5071374"/>
                  <a:pt x="9696562" y="7513093"/>
                </a:cubicBezTo>
                <a:cubicBezTo>
                  <a:pt x="9713924" y="7570427"/>
                  <a:pt x="786617" y="10523921"/>
                  <a:pt x="140102" y="7385286"/>
                </a:cubicBezTo>
                <a:cubicBezTo>
                  <a:pt x="-506413" y="4246651"/>
                  <a:pt x="1206445" y="1946354"/>
                  <a:pt x="2784086" y="93958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1296276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112014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13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+Photo: L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473205" y="3488086"/>
            <a:ext cx="5029200" cy="4114800"/>
          </a:xfrm>
          <a:custGeom>
            <a:avLst/>
            <a:gdLst>
              <a:gd name="connsiteX0" fmla="*/ 0 w 5577840"/>
              <a:gd name="connsiteY0" fmla="*/ 2788920 h 5577840"/>
              <a:gd name="connsiteX1" fmla="*/ 2788920 w 5577840"/>
              <a:gd name="connsiteY1" fmla="*/ 0 h 5577840"/>
              <a:gd name="connsiteX2" fmla="*/ 5577840 w 5577840"/>
              <a:gd name="connsiteY2" fmla="*/ 2788920 h 5577840"/>
              <a:gd name="connsiteX3" fmla="*/ 2788920 w 5577840"/>
              <a:gd name="connsiteY3" fmla="*/ 5577840 h 5577840"/>
              <a:gd name="connsiteX4" fmla="*/ 0 w 5577840"/>
              <a:gd name="connsiteY4" fmla="*/ 2788920 h 5577840"/>
              <a:gd name="connsiteX0" fmla="*/ 56187 w 5634027"/>
              <a:gd name="connsiteY0" fmla="*/ 2907497 h 5696417"/>
              <a:gd name="connsiteX1" fmla="*/ 1119932 w 5634027"/>
              <a:gd name="connsiteY1" fmla="*/ 752413 h 5696417"/>
              <a:gd name="connsiteX2" fmla="*/ 2845107 w 5634027"/>
              <a:gd name="connsiteY2" fmla="*/ 118577 h 5696417"/>
              <a:gd name="connsiteX3" fmla="*/ 5634027 w 5634027"/>
              <a:gd name="connsiteY3" fmla="*/ 2907497 h 5696417"/>
              <a:gd name="connsiteX4" fmla="*/ 2845107 w 5634027"/>
              <a:gd name="connsiteY4" fmla="*/ 5696417 h 5696417"/>
              <a:gd name="connsiteX5" fmla="*/ 56187 w 5634027"/>
              <a:gd name="connsiteY5" fmla="*/ 2907497 h 5696417"/>
              <a:gd name="connsiteX0" fmla="*/ 63888 w 5641728"/>
              <a:gd name="connsiteY0" fmla="*/ 2896241 h 5685161"/>
              <a:gd name="connsiteX1" fmla="*/ 1055062 w 5641728"/>
              <a:gd name="connsiteY1" fmla="*/ 799214 h 5685161"/>
              <a:gd name="connsiteX2" fmla="*/ 2852808 w 5641728"/>
              <a:gd name="connsiteY2" fmla="*/ 107321 h 5685161"/>
              <a:gd name="connsiteX3" fmla="*/ 5641728 w 5641728"/>
              <a:gd name="connsiteY3" fmla="*/ 2896241 h 5685161"/>
              <a:gd name="connsiteX4" fmla="*/ 2852808 w 5641728"/>
              <a:gd name="connsiteY4" fmla="*/ 5685161 h 5685161"/>
              <a:gd name="connsiteX5" fmla="*/ 63888 w 5641728"/>
              <a:gd name="connsiteY5" fmla="*/ 2896241 h 5685161"/>
              <a:gd name="connsiteX0" fmla="*/ 63888 w 5641728"/>
              <a:gd name="connsiteY0" fmla="*/ 2899465 h 5688385"/>
              <a:gd name="connsiteX1" fmla="*/ 1055062 w 5641728"/>
              <a:gd name="connsiteY1" fmla="*/ 802438 h 5688385"/>
              <a:gd name="connsiteX2" fmla="*/ 2852808 w 5641728"/>
              <a:gd name="connsiteY2" fmla="*/ 110545 h 5688385"/>
              <a:gd name="connsiteX3" fmla="*/ 5641728 w 5641728"/>
              <a:gd name="connsiteY3" fmla="*/ 2899465 h 5688385"/>
              <a:gd name="connsiteX4" fmla="*/ 2852808 w 5641728"/>
              <a:gd name="connsiteY4" fmla="*/ 5688385 h 5688385"/>
              <a:gd name="connsiteX5" fmla="*/ 63888 w 5641728"/>
              <a:gd name="connsiteY5" fmla="*/ 2899465 h 5688385"/>
              <a:gd name="connsiteX0" fmla="*/ 63888 w 5641728"/>
              <a:gd name="connsiteY0" fmla="*/ 2728078 h 5516998"/>
              <a:gd name="connsiteX1" fmla="*/ 1055062 w 5641728"/>
              <a:gd name="connsiteY1" fmla="*/ 631051 h 5516998"/>
              <a:gd name="connsiteX2" fmla="*/ 3897836 w 5641728"/>
              <a:gd name="connsiteY2" fmla="*/ 142358 h 5516998"/>
              <a:gd name="connsiteX3" fmla="*/ 5641728 w 5641728"/>
              <a:gd name="connsiteY3" fmla="*/ 2728078 h 5516998"/>
              <a:gd name="connsiteX4" fmla="*/ 2852808 w 5641728"/>
              <a:gd name="connsiteY4" fmla="*/ 5516998 h 5516998"/>
              <a:gd name="connsiteX5" fmla="*/ 63888 w 5641728"/>
              <a:gd name="connsiteY5" fmla="*/ 2728078 h 5516998"/>
              <a:gd name="connsiteX0" fmla="*/ 63888 w 5641728"/>
              <a:gd name="connsiteY0" fmla="*/ 2791702 h 5580622"/>
              <a:gd name="connsiteX1" fmla="*/ 1055062 w 5641728"/>
              <a:gd name="connsiteY1" fmla="*/ 694675 h 5580622"/>
              <a:gd name="connsiteX2" fmla="*/ 3897836 w 5641728"/>
              <a:gd name="connsiteY2" fmla="*/ 205982 h 5580622"/>
              <a:gd name="connsiteX3" fmla="*/ 5641728 w 5641728"/>
              <a:gd name="connsiteY3" fmla="*/ 2791702 h 5580622"/>
              <a:gd name="connsiteX4" fmla="*/ 2852808 w 5641728"/>
              <a:gd name="connsiteY4" fmla="*/ 5580622 h 5580622"/>
              <a:gd name="connsiteX5" fmla="*/ 63888 w 5641728"/>
              <a:gd name="connsiteY5" fmla="*/ 2791702 h 5580622"/>
              <a:gd name="connsiteX0" fmla="*/ 65538 w 5643378"/>
              <a:gd name="connsiteY0" fmla="*/ 2740239 h 5529159"/>
              <a:gd name="connsiteX1" fmla="*/ 1042198 w 5643378"/>
              <a:gd name="connsiteY1" fmla="*/ 599669 h 5529159"/>
              <a:gd name="connsiteX2" fmla="*/ 3899486 w 5643378"/>
              <a:gd name="connsiteY2" fmla="*/ 154519 h 5529159"/>
              <a:gd name="connsiteX3" fmla="*/ 5643378 w 5643378"/>
              <a:gd name="connsiteY3" fmla="*/ 2740239 h 5529159"/>
              <a:gd name="connsiteX4" fmla="*/ 2854458 w 5643378"/>
              <a:gd name="connsiteY4" fmla="*/ 5529159 h 5529159"/>
              <a:gd name="connsiteX5" fmla="*/ 65538 w 5643378"/>
              <a:gd name="connsiteY5" fmla="*/ 2740239 h 5529159"/>
              <a:gd name="connsiteX0" fmla="*/ 65538 w 5614349"/>
              <a:gd name="connsiteY0" fmla="*/ 2786190 h 5584862"/>
              <a:gd name="connsiteX1" fmla="*/ 1042198 w 5614349"/>
              <a:gd name="connsiteY1" fmla="*/ 645620 h 5584862"/>
              <a:gd name="connsiteX2" fmla="*/ 3899486 w 5614349"/>
              <a:gd name="connsiteY2" fmla="*/ 200470 h 5584862"/>
              <a:gd name="connsiteX3" fmla="*/ 5614349 w 5614349"/>
              <a:gd name="connsiteY3" fmla="*/ 3410305 h 5584862"/>
              <a:gd name="connsiteX4" fmla="*/ 2854458 w 5614349"/>
              <a:gd name="connsiteY4" fmla="*/ 5575110 h 5584862"/>
              <a:gd name="connsiteX5" fmla="*/ 65538 w 5614349"/>
              <a:gd name="connsiteY5" fmla="*/ 2786190 h 5584862"/>
              <a:gd name="connsiteX0" fmla="*/ 65538 w 5614349"/>
              <a:gd name="connsiteY0" fmla="*/ 2592303 h 5390975"/>
              <a:gd name="connsiteX1" fmla="*/ 1042198 w 5614349"/>
              <a:gd name="connsiteY1" fmla="*/ 451733 h 5390975"/>
              <a:gd name="connsiteX2" fmla="*/ 4363943 w 5614349"/>
              <a:gd name="connsiteY2" fmla="*/ 282355 h 5390975"/>
              <a:gd name="connsiteX3" fmla="*/ 5614349 w 5614349"/>
              <a:gd name="connsiteY3" fmla="*/ 3216418 h 5390975"/>
              <a:gd name="connsiteX4" fmla="*/ 2854458 w 5614349"/>
              <a:gd name="connsiteY4" fmla="*/ 5381223 h 5390975"/>
              <a:gd name="connsiteX5" fmla="*/ 65538 w 5614349"/>
              <a:gd name="connsiteY5" fmla="*/ 2592303 h 5390975"/>
              <a:gd name="connsiteX0" fmla="*/ 142490 w 5081701"/>
              <a:gd name="connsiteY0" fmla="*/ 2621331 h 5390189"/>
              <a:gd name="connsiteX1" fmla="*/ 509550 w 5081701"/>
              <a:gd name="connsiteY1" fmla="*/ 451733 h 5390189"/>
              <a:gd name="connsiteX2" fmla="*/ 3831295 w 5081701"/>
              <a:gd name="connsiteY2" fmla="*/ 282355 h 5390189"/>
              <a:gd name="connsiteX3" fmla="*/ 5081701 w 5081701"/>
              <a:gd name="connsiteY3" fmla="*/ 3216418 h 5390189"/>
              <a:gd name="connsiteX4" fmla="*/ 2321810 w 5081701"/>
              <a:gd name="connsiteY4" fmla="*/ 5381223 h 5390189"/>
              <a:gd name="connsiteX5" fmla="*/ 142490 w 5081701"/>
              <a:gd name="connsiteY5" fmla="*/ 2621331 h 5390189"/>
              <a:gd name="connsiteX0" fmla="*/ 50146 w 4989357"/>
              <a:gd name="connsiteY0" fmla="*/ 2621331 h 4133172"/>
              <a:gd name="connsiteX1" fmla="*/ 417206 w 4989357"/>
              <a:gd name="connsiteY1" fmla="*/ 451733 h 4133172"/>
              <a:gd name="connsiteX2" fmla="*/ 3738951 w 4989357"/>
              <a:gd name="connsiteY2" fmla="*/ 282355 h 4133172"/>
              <a:gd name="connsiteX3" fmla="*/ 4989357 w 4989357"/>
              <a:gd name="connsiteY3" fmla="*/ 3216418 h 4133172"/>
              <a:gd name="connsiteX4" fmla="*/ 981237 w 4989357"/>
              <a:gd name="connsiteY4" fmla="*/ 3813680 h 4133172"/>
              <a:gd name="connsiteX5" fmla="*/ 50146 w 4989357"/>
              <a:gd name="connsiteY5" fmla="*/ 2621331 h 4133172"/>
              <a:gd name="connsiteX0" fmla="*/ 50146 w 4989357"/>
              <a:gd name="connsiteY0" fmla="*/ 2621331 h 3863364"/>
              <a:gd name="connsiteX1" fmla="*/ 417206 w 4989357"/>
              <a:gd name="connsiteY1" fmla="*/ 451733 h 3863364"/>
              <a:gd name="connsiteX2" fmla="*/ 3738951 w 4989357"/>
              <a:gd name="connsiteY2" fmla="*/ 282355 h 3863364"/>
              <a:gd name="connsiteX3" fmla="*/ 4989357 w 4989357"/>
              <a:gd name="connsiteY3" fmla="*/ 3216418 h 3863364"/>
              <a:gd name="connsiteX4" fmla="*/ 981237 w 4989357"/>
              <a:gd name="connsiteY4" fmla="*/ 3813680 h 3863364"/>
              <a:gd name="connsiteX5" fmla="*/ 50146 w 4989357"/>
              <a:gd name="connsiteY5" fmla="*/ 2621331 h 3863364"/>
              <a:gd name="connsiteX0" fmla="*/ 50146 w 5010207"/>
              <a:gd name="connsiteY0" fmla="*/ 2621331 h 3863364"/>
              <a:gd name="connsiteX1" fmla="*/ 417206 w 5010207"/>
              <a:gd name="connsiteY1" fmla="*/ 451733 h 3863364"/>
              <a:gd name="connsiteX2" fmla="*/ 3738951 w 5010207"/>
              <a:gd name="connsiteY2" fmla="*/ 282355 h 3863364"/>
              <a:gd name="connsiteX3" fmla="*/ 4989357 w 5010207"/>
              <a:gd name="connsiteY3" fmla="*/ 3216418 h 3863364"/>
              <a:gd name="connsiteX4" fmla="*/ 981237 w 5010207"/>
              <a:gd name="connsiteY4" fmla="*/ 3813680 h 3863364"/>
              <a:gd name="connsiteX5" fmla="*/ 50146 w 5010207"/>
              <a:gd name="connsiteY5" fmla="*/ 2621331 h 3863364"/>
              <a:gd name="connsiteX0" fmla="*/ 50146 w 5067760"/>
              <a:gd name="connsiteY0" fmla="*/ 2803224 h 4045257"/>
              <a:gd name="connsiteX1" fmla="*/ 417206 w 5067760"/>
              <a:gd name="connsiteY1" fmla="*/ 633626 h 4045257"/>
              <a:gd name="connsiteX2" fmla="*/ 3738951 w 5067760"/>
              <a:gd name="connsiteY2" fmla="*/ 464248 h 4045257"/>
              <a:gd name="connsiteX3" fmla="*/ 4989357 w 5067760"/>
              <a:gd name="connsiteY3" fmla="*/ 3398311 h 4045257"/>
              <a:gd name="connsiteX4" fmla="*/ 981237 w 5067760"/>
              <a:gd name="connsiteY4" fmla="*/ 3995573 h 4045257"/>
              <a:gd name="connsiteX5" fmla="*/ 50146 w 5067760"/>
              <a:gd name="connsiteY5" fmla="*/ 2803224 h 4045257"/>
              <a:gd name="connsiteX0" fmla="*/ 50146 w 5015719"/>
              <a:gd name="connsiteY0" fmla="*/ 2746227 h 3988260"/>
              <a:gd name="connsiteX1" fmla="*/ 417206 w 5015719"/>
              <a:gd name="connsiteY1" fmla="*/ 576629 h 3988260"/>
              <a:gd name="connsiteX2" fmla="*/ 3738951 w 5015719"/>
              <a:gd name="connsiteY2" fmla="*/ 407251 h 3988260"/>
              <a:gd name="connsiteX3" fmla="*/ 4989357 w 5015719"/>
              <a:gd name="connsiteY3" fmla="*/ 3341314 h 3988260"/>
              <a:gd name="connsiteX4" fmla="*/ 981237 w 5015719"/>
              <a:gd name="connsiteY4" fmla="*/ 3938576 h 3988260"/>
              <a:gd name="connsiteX5" fmla="*/ 50146 w 5015719"/>
              <a:gd name="connsiteY5" fmla="*/ 2746227 h 3988260"/>
              <a:gd name="connsiteX0" fmla="*/ 50146 w 5018298"/>
              <a:gd name="connsiteY0" fmla="*/ 2736682 h 3978715"/>
              <a:gd name="connsiteX1" fmla="*/ 417206 w 5018298"/>
              <a:gd name="connsiteY1" fmla="*/ 567084 h 3978715"/>
              <a:gd name="connsiteX2" fmla="*/ 3797008 w 5018298"/>
              <a:gd name="connsiteY2" fmla="*/ 412220 h 3978715"/>
              <a:gd name="connsiteX3" fmla="*/ 4989357 w 5018298"/>
              <a:gd name="connsiteY3" fmla="*/ 3331769 h 3978715"/>
              <a:gd name="connsiteX4" fmla="*/ 981237 w 5018298"/>
              <a:gd name="connsiteY4" fmla="*/ 3929031 h 3978715"/>
              <a:gd name="connsiteX5" fmla="*/ 50146 w 5018298"/>
              <a:gd name="connsiteY5" fmla="*/ 2736682 h 3978715"/>
              <a:gd name="connsiteX0" fmla="*/ 50146 w 4899165"/>
              <a:gd name="connsiteY0" fmla="*/ 2612455 h 3854488"/>
              <a:gd name="connsiteX1" fmla="*/ 417206 w 4899165"/>
              <a:gd name="connsiteY1" fmla="*/ 442857 h 3854488"/>
              <a:gd name="connsiteX2" fmla="*/ 3797008 w 4899165"/>
              <a:gd name="connsiteY2" fmla="*/ 287993 h 3854488"/>
              <a:gd name="connsiteX3" fmla="*/ 4873242 w 4899165"/>
              <a:gd name="connsiteY3" fmla="*/ 3207542 h 3854488"/>
              <a:gd name="connsiteX4" fmla="*/ 981237 w 4899165"/>
              <a:gd name="connsiteY4" fmla="*/ 3804804 h 3854488"/>
              <a:gd name="connsiteX5" fmla="*/ 50146 w 4899165"/>
              <a:gd name="connsiteY5" fmla="*/ 2612455 h 3854488"/>
              <a:gd name="connsiteX0" fmla="*/ 50146 w 4983603"/>
              <a:gd name="connsiteY0" fmla="*/ 2607384 h 3832488"/>
              <a:gd name="connsiteX1" fmla="*/ 417206 w 4983603"/>
              <a:gd name="connsiteY1" fmla="*/ 437786 h 3832488"/>
              <a:gd name="connsiteX2" fmla="*/ 3797008 w 4983603"/>
              <a:gd name="connsiteY2" fmla="*/ 282922 h 3832488"/>
              <a:gd name="connsiteX3" fmla="*/ 4960328 w 4983603"/>
              <a:gd name="connsiteY3" fmla="*/ 3129899 h 3832488"/>
              <a:gd name="connsiteX4" fmla="*/ 981237 w 4983603"/>
              <a:gd name="connsiteY4" fmla="*/ 3799733 h 3832488"/>
              <a:gd name="connsiteX5" fmla="*/ 50146 w 4983603"/>
              <a:gd name="connsiteY5" fmla="*/ 2607384 h 3832488"/>
              <a:gd name="connsiteX0" fmla="*/ 45822 w 4979203"/>
              <a:gd name="connsiteY0" fmla="*/ 2621206 h 3846310"/>
              <a:gd name="connsiteX1" fmla="*/ 427396 w 4979203"/>
              <a:gd name="connsiteY1" fmla="*/ 422580 h 3846310"/>
              <a:gd name="connsiteX2" fmla="*/ 3792684 w 4979203"/>
              <a:gd name="connsiteY2" fmla="*/ 296744 h 3846310"/>
              <a:gd name="connsiteX3" fmla="*/ 4956004 w 4979203"/>
              <a:gd name="connsiteY3" fmla="*/ 3143721 h 3846310"/>
              <a:gd name="connsiteX4" fmla="*/ 976913 w 4979203"/>
              <a:gd name="connsiteY4" fmla="*/ 3813555 h 3846310"/>
              <a:gd name="connsiteX5" fmla="*/ 45822 w 4979203"/>
              <a:gd name="connsiteY5" fmla="*/ 2621206 h 3846310"/>
              <a:gd name="connsiteX0" fmla="*/ 45822 w 4979203"/>
              <a:gd name="connsiteY0" fmla="*/ 2812805 h 4037909"/>
              <a:gd name="connsiteX1" fmla="*/ 427396 w 4979203"/>
              <a:gd name="connsiteY1" fmla="*/ 614179 h 4037909"/>
              <a:gd name="connsiteX2" fmla="*/ 3792684 w 4979203"/>
              <a:gd name="connsiteY2" fmla="*/ 488343 h 4037909"/>
              <a:gd name="connsiteX3" fmla="*/ 4956004 w 4979203"/>
              <a:gd name="connsiteY3" fmla="*/ 3335320 h 4037909"/>
              <a:gd name="connsiteX4" fmla="*/ 976913 w 4979203"/>
              <a:gd name="connsiteY4" fmla="*/ 4005154 h 4037909"/>
              <a:gd name="connsiteX5" fmla="*/ 45822 w 4979203"/>
              <a:gd name="connsiteY5" fmla="*/ 2812805 h 4037909"/>
              <a:gd name="connsiteX0" fmla="*/ 45822 w 4978025"/>
              <a:gd name="connsiteY0" fmla="*/ 2825202 h 4050306"/>
              <a:gd name="connsiteX1" fmla="*/ 427396 w 4978025"/>
              <a:gd name="connsiteY1" fmla="*/ 626576 h 4050306"/>
              <a:gd name="connsiteX2" fmla="*/ 3754584 w 4978025"/>
              <a:gd name="connsiteY2" fmla="*/ 472165 h 4050306"/>
              <a:gd name="connsiteX3" fmla="*/ 4956004 w 4978025"/>
              <a:gd name="connsiteY3" fmla="*/ 3347717 h 4050306"/>
              <a:gd name="connsiteX4" fmla="*/ 976913 w 4978025"/>
              <a:gd name="connsiteY4" fmla="*/ 4017551 h 4050306"/>
              <a:gd name="connsiteX5" fmla="*/ 45822 w 4978025"/>
              <a:gd name="connsiteY5" fmla="*/ 2825202 h 4050306"/>
              <a:gd name="connsiteX0" fmla="*/ 45822 w 4975822"/>
              <a:gd name="connsiteY0" fmla="*/ 2812248 h 4037352"/>
              <a:gd name="connsiteX1" fmla="*/ 427396 w 4975822"/>
              <a:gd name="connsiteY1" fmla="*/ 613622 h 4037352"/>
              <a:gd name="connsiteX2" fmla="*/ 3754584 w 4975822"/>
              <a:gd name="connsiteY2" fmla="*/ 459211 h 4037352"/>
              <a:gd name="connsiteX3" fmla="*/ 4956004 w 4975822"/>
              <a:gd name="connsiteY3" fmla="*/ 3334763 h 4037352"/>
              <a:gd name="connsiteX4" fmla="*/ 976913 w 4975822"/>
              <a:gd name="connsiteY4" fmla="*/ 4004597 h 4037352"/>
              <a:gd name="connsiteX5" fmla="*/ 45822 w 4975822"/>
              <a:gd name="connsiteY5" fmla="*/ 2812248 h 4037352"/>
              <a:gd name="connsiteX0" fmla="*/ 45822 w 4979155"/>
              <a:gd name="connsiteY0" fmla="*/ 2865387 h 4090491"/>
              <a:gd name="connsiteX1" fmla="*/ 427396 w 4979155"/>
              <a:gd name="connsiteY1" fmla="*/ 666761 h 4090491"/>
              <a:gd name="connsiteX2" fmla="*/ 3754584 w 4979155"/>
              <a:gd name="connsiteY2" fmla="*/ 512350 h 4090491"/>
              <a:gd name="connsiteX3" fmla="*/ 4956004 w 4979155"/>
              <a:gd name="connsiteY3" fmla="*/ 3387902 h 4090491"/>
              <a:gd name="connsiteX4" fmla="*/ 976913 w 4979155"/>
              <a:gd name="connsiteY4" fmla="*/ 4057736 h 4090491"/>
              <a:gd name="connsiteX5" fmla="*/ 45822 w 4979155"/>
              <a:gd name="connsiteY5" fmla="*/ 2865387 h 4090491"/>
              <a:gd name="connsiteX0" fmla="*/ 45822 w 4977242"/>
              <a:gd name="connsiteY0" fmla="*/ 2821943 h 4047047"/>
              <a:gd name="connsiteX1" fmla="*/ 427396 w 4977242"/>
              <a:gd name="connsiteY1" fmla="*/ 623317 h 4047047"/>
              <a:gd name="connsiteX2" fmla="*/ 3754584 w 4977242"/>
              <a:gd name="connsiteY2" fmla="*/ 468906 h 4047047"/>
              <a:gd name="connsiteX3" fmla="*/ 4956004 w 4977242"/>
              <a:gd name="connsiteY3" fmla="*/ 3344458 h 4047047"/>
              <a:gd name="connsiteX4" fmla="*/ 976913 w 4977242"/>
              <a:gd name="connsiteY4" fmla="*/ 4014292 h 4047047"/>
              <a:gd name="connsiteX5" fmla="*/ 45822 w 4977242"/>
              <a:gd name="connsiteY5" fmla="*/ 2821943 h 4047047"/>
              <a:gd name="connsiteX0" fmla="*/ 45822 w 4984463"/>
              <a:gd name="connsiteY0" fmla="*/ 2821943 h 4047047"/>
              <a:gd name="connsiteX1" fmla="*/ 427396 w 4984463"/>
              <a:gd name="connsiteY1" fmla="*/ 623317 h 4047047"/>
              <a:gd name="connsiteX2" fmla="*/ 3754584 w 4984463"/>
              <a:gd name="connsiteY2" fmla="*/ 468906 h 4047047"/>
              <a:gd name="connsiteX3" fmla="*/ 4956004 w 4984463"/>
              <a:gd name="connsiteY3" fmla="*/ 3344458 h 4047047"/>
              <a:gd name="connsiteX4" fmla="*/ 976913 w 4984463"/>
              <a:gd name="connsiteY4" fmla="*/ 4014292 h 4047047"/>
              <a:gd name="connsiteX5" fmla="*/ 45822 w 4984463"/>
              <a:gd name="connsiteY5" fmla="*/ 2821943 h 4047047"/>
              <a:gd name="connsiteX0" fmla="*/ 45822 w 5000559"/>
              <a:gd name="connsiteY0" fmla="*/ 2821943 h 4047047"/>
              <a:gd name="connsiteX1" fmla="*/ 427396 w 5000559"/>
              <a:gd name="connsiteY1" fmla="*/ 623317 h 4047047"/>
              <a:gd name="connsiteX2" fmla="*/ 3754584 w 5000559"/>
              <a:gd name="connsiteY2" fmla="*/ 468906 h 4047047"/>
              <a:gd name="connsiteX3" fmla="*/ 4956004 w 5000559"/>
              <a:gd name="connsiteY3" fmla="*/ 3344458 h 4047047"/>
              <a:gd name="connsiteX4" fmla="*/ 976913 w 5000559"/>
              <a:gd name="connsiteY4" fmla="*/ 4014292 h 4047047"/>
              <a:gd name="connsiteX5" fmla="*/ 45822 w 5000559"/>
              <a:gd name="connsiteY5" fmla="*/ 2821943 h 40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0559" h="4047047">
                <a:moveTo>
                  <a:pt x="45822" y="2821943"/>
                </a:moveTo>
                <a:cubicBezTo>
                  <a:pt x="-45764" y="2256781"/>
                  <a:pt x="-37424" y="1088137"/>
                  <a:pt x="427396" y="623317"/>
                </a:cubicBezTo>
                <a:cubicBezTo>
                  <a:pt x="1850158" y="-378532"/>
                  <a:pt x="3028391" y="24908"/>
                  <a:pt x="3754584" y="468906"/>
                </a:cubicBezTo>
                <a:cubicBezTo>
                  <a:pt x="4480777" y="912904"/>
                  <a:pt x="5186871" y="2058180"/>
                  <a:pt x="4956004" y="3344458"/>
                </a:cubicBezTo>
                <a:cubicBezTo>
                  <a:pt x="4897947" y="4057422"/>
                  <a:pt x="1795277" y="4101378"/>
                  <a:pt x="976913" y="4014292"/>
                </a:cubicBezTo>
                <a:cubicBezTo>
                  <a:pt x="158549" y="3927206"/>
                  <a:pt x="137408" y="3387106"/>
                  <a:pt x="45822" y="28219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19" y="6063918"/>
            <a:ext cx="1554480" cy="50607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1296276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800" y="1583267"/>
            <a:ext cx="59309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896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t+Photo: R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62800" y="-7938"/>
            <a:ext cx="5029200" cy="68659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6576109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37267"/>
            <a:ext cx="6481233" cy="4321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37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+Photo: L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9" y="347196"/>
            <a:ext cx="6489699" cy="1325563"/>
          </a:xfrm>
        </p:spPr>
        <p:txBody>
          <a:bodyPr>
            <a:no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0" y="1807696"/>
            <a:ext cx="6489699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6774" y="-7938"/>
            <a:ext cx="5029200" cy="68659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6165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+Photo: R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BC6F776-8E36-461E-9630-840B020B0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7196"/>
            <a:ext cx="6236426" cy="1325563"/>
          </a:xfrm>
        </p:spPr>
        <p:txBody>
          <a:bodyPr anchor="t">
            <a:no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ACFF8E-018F-44C7-8264-44807A19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07696"/>
            <a:ext cx="5637645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951788" y="-228600"/>
            <a:ext cx="7315200" cy="73152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5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+Photo: L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ABB683-8579-4830-9515-D8D02B565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054" y="2272936"/>
            <a:ext cx="5637645" cy="388609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2996DB3-5964-49FE-883C-B3C30FB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054" y="347196"/>
            <a:ext cx="5637645" cy="1325563"/>
          </a:xfrm>
        </p:spPr>
        <p:txBody>
          <a:bodyPr anchor="t">
            <a:no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3075424" y="-228600"/>
            <a:ext cx="7315200" cy="731520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19" y="6063918"/>
            <a:ext cx="1554480" cy="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19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t+Photo: R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62800" y="-7938"/>
            <a:ext cx="5029200" cy="68659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6576109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37267"/>
            <a:ext cx="6481233" cy="4321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880" y="6077892"/>
            <a:ext cx="1554478" cy="4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+Photo: LT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9" y="347196"/>
            <a:ext cx="6489699" cy="1325563"/>
          </a:xfrm>
        </p:spPr>
        <p:txBody>
          <a:bodyPr>
            <a:no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7000" y="1807696"/>
            <a:ext cx="6489699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6774" y="-7938"/>
            <a:ext cx="5029200" cy="68659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681" y="6077892"/>
            <a:ext cx="1554478" cy="47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30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Colum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996DB3-5964-49FE-883C-B3C30FB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7196"/>
            <a:ext cx="11201400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91733"/>
            <a:ext cx="5181600" cy="45852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1591733"/>
            <a:ext cx="5181600" cy="45852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14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RT Pho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4EFA-D1FE-4F4E-93D1-36C2C1AD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226" y="462937"/>
            <a:ext cx="4661647" cy="2387600"/>
          </a:xfrm>
        </p:spPr>
        <p:txBody>
          <a:bodyPr anchor="b">
            <a:normAutofit/>
          </a:bodyPr>
          <a:lstStyle>
            <a:lvl1pPr algn="l">
              <a:defRPr sz="55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4E5DE-433E-4965-93E7-1FB79864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226" y="3097852"/>
            <a:ext cx="4661647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8C740-54E4-4613-8EB3-DCEF02C37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597040"/>
            <a:ext cx="2468880" cy="80376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769183" y="849729"/>
            <a:ext cx="6711648" cy="6759356"/>
          </a:xfrm>
          <a:custGeom>
            <a:avLst/>
            <a:gdLst>
              <a:gd name="connsiteX0" fmla="*/ 0 w 6537960"/>
              <a:gd name="connsiteY0" fmla="*/ 3268980 h 6537960"/>
              <a:gd name="connsiteX1" fmla="*/ 3268980 w 6537960"/>
              <a:gd name="connsiteY1" fmla="*/ 0 h 6537960"/>
              <a:gd name="connsiteX2" fmla="*/ 6537960 w 6537960"/>
              <a:gd name="connsiteY2" fmla="*/ 3268980 h 6537960"/>
              <a:gd name="connsiteX3" fmla="*/ 3268980 w 6537960"/>
              <a:gd name="connsiteY3" fmla="*/ 6537960 h 6537960"/>
              <a:gd name="connsiteX4" fmla="*/ 0 w 6537960"/>
              <a:gd name="connsiteY4" fmla="*/ 3268980 h 6537960"/>
              <a:gd name="connsiteX0" fmla="*/ 0 w 6548690"/>
              <a:gd name="connsiteY0" fmla="*/ 3268980 h 6867528"/>
              <a:gd name="connsiteX1" fmla="*/ 3268980 w 6548690"/>
              <a:gd name="connsiteY1" fmla="*/ 0 h 6867528"/>
              <a:gd name="connsiteX2" fmla="*/ 6537960 w 6548690"/>
              <a:gd name="connsiteY2" fmla="*/ 3268980 h 6867528"/>
              <a:gd name="connsiteX3" fmla="*/ 4283828 w 6548690"/>
              <a:gd name="connsiteY3" fmla="*/ 6385259 h 6867528"/>
              <a:gd name="connsiteX4" fmla="*/ 3268980 w 6548690"/>
              <a:gd name="connsiteY4" fmla="*/ 6537960 h 6867528"/>
              <a:gd name="connsiteX5" fmla="*/ 0 w 6548690"/>
              <a:gd name="connsiteY5" fmla="*/ 3268980 h 6867528"/>
              <a:gd name="connsiteX0" fmla="*/ 0 w 6730988"/>
              <a:gd name="connsiteY0" fmla="*/ 3268980 h 6809907"/>
              <a:gd name="connsiteX1" fmla="*/ 3268980 w 6730988"/>
              <a:gd name="connsiteY1" fmla="*/ 0 h 6809907"/>
              <a:gd name="connsiteX2" fmla="*/ 6537960 w 6730988"/>
              <a:gd name="connsiteY2" fmla="*/ 3268980 h 6809907"/>
              <a:gd name="connsiteX3" fmla="*/ 6128670 w 6730988"/>
              <a:gd name="connsiteY3" fmla="*/ 4444165 h 6809907"/>
              <a:gd name="connsiteX4" fmla="*/ 4283828 w 6730988"/>
              <a:gd name="connsiteY4" fmla="*/ 6385259 h 6809907"/>
              <a:gd name="connsiteX5" fmla="*/ 3268980 w 6730988"/>
              <a:gd name="connsiteY5" fmla="*/ 6537960 h 6809907"/>
              <a:gd name="connsiteX6" fmla="*/ 0 w 6730988"/>
              <a:gd name="connsiteY6" fmla="*/ 3268980 h 6809907"/>
              <a:gd name="connsiteX0" fmla="*/ 0 w 6711648"/>
              <a:gd name="connsiteY0" fmla="*/ 3268980 h 6759356"/>
              <a:gd name="connsiteX1" fmla="*/ 3268980 w 6711648"/>
              <a:gd name="connsiteY1" fmla="*/ 0 h 6759356"/>
              <a:gd name="connsiteX2" fmla="*/ 6537960 w 6711648"/>
              <a:gd name="connsiteY2" fmla="*/ 3268980 h 6759356"/>
              <a:gd name="connsiteX3" fmla="*/ 6128670 w 6711648"/>
              <a:gd name="connsiteY3" fmla="*/ 4444165 h 6759356"/>
              <a:gd name="connsiteX4" fmla="*/ 4989680 w 6711648"/>
              <a:gd name="connsiteY4" fmla="*/ 5743576 h 6759356"/>
              <a:gd name="connsiteX5" fmla="*/ 4283828 w 6711648"/>
              <a:gd name="connsiteY5" fmla="*/ 6385259 h 6759356"/>
              <a:gd name="connsiteX6" fmla="*/ 3268980 w 6711648"/>
              <a:gd name="connsiteY6" fmla="*/ 6537960 h 6759356"/>
              <a:gd name="connsiteX7" fmla="*/ 0 w 6711648"/>
              <a:gd name="connsiteY7" fmla="*/ 3268980 h 6759356"/>
              <a:gd name="connsiteX0" fmla="*/ 0 w 6711648"/>
              <a:gd name="connsiteY0" fmla="*/ 3268980 h 6759356"/>
              <a:gd name="connsiteX1" fmla="*/ 3268980 w 6711648"/>
              <a:gd name="connsiteY1" fmla="*/ 0 h 6759356"/>
              <a:gd name="connsiteX2" fmla="*/ 6537960 w 6711648"/>
              <a:gd name="connsiteY2" fmla="*/ 3268980 h 6759356"/>
              <a:gd name="connsiteX3" fmla="*/ 6128670 w 6711648"/>
              <a:gd name="connsiteY3" fmla="*/ 4444165 h 6759356"/>
              <a:gd name="connsiteX4" fmla="*/ 5551153 w 6711648"/>
              <a:gd name="connsiteY4" fmla="*/ 6096502 h 6759356"/>
              <a:gd name="connsiteX5" fmla="*/ 4283828 w 6711648"/>
              <a:gd name="connsiteY5" fmla="*/ 6385259 h 6759356"/>
              <a:gd name="connsiteX6" fmla="*/ 3268980 w 6711648"/>
              <a:gd name="connsiteY6" fmla="*/ 6537960 h 6759356"/>
              <a:gd name="connsiteX7" fmla="*/ 0 w 6711648"/>
              <a:gd name="connsiteY7" fmla="*/ 3268980 h 6759356"/>
              <a:gd name="connsiteX0" fmla="*/ 0 w 6711648"/>
              <a:gd name="connsiteY0" fmla="*/ 3268980 h 6759356"/>
              <a:gd name="connsiteX1" fmla="*/ 3268980 w 6711648"/>
              <a:gd name="connsiteY1" fmla="*/ 0 h 6759356"/>
              <a:gd name="connsiteX2" fmla="*/ 6537960 w 6711648"/>
              <a:gd name="connsiteY2" fmla="*/ 3268980 h 6759356"/>
              <a:gd name="connsiteX3" fmla="*/ 6128670 w 6711648"/>
              <a:gd name="connsiteY3" fmla="*/ 4444165 h 6759356"/>
              <a:gd name="connsiteX4" fmla="*/ 5551153 w 6711648"/>
              <a:gd name="connsiteY4" fmla="*/ 6096502 h 6759356"/>
              <a:gd name="connsiteX5" fmla="*/ 4283828 w 6711648"/>
              <a:gd name="connsiteY5" fmla="*/ 6385259 h 6759356"/>
              <a:gd name="connsiteX6" fmla="*/ 3268980 w 6711648"/>
              <a:gd name="connsiteY6" fmla="*/ 6537960 h 6759356"/>
              <a:gd name="connsiteX7" fmla="*/ 0 w 6711648"/>
              <a:gd name="connsiteY7" fmla="*/ 3268980 h 6759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11648" h="6759356">
                <a:moveTo>
                  <a:pt x="0" y="3268980"/>
                </a:moveTo>
                <a:cubicBezTo>
                  <a:pt x="0" y="1463572"/>
                  <a:pt x="1463572" y="0"/>
                  <a:pt x="3268980" y="0"/>
                </a:cubicBezTo>
                <a:cubicBezTo>
                  <a:pt x="5074388" y="0"/>
                  <a:pt x="6494482" y="1501592"/>
                  <a:pt x="6537960" y="3268980"/>
                </a:cubicBezTo>
                <a:cubicBezTo>
                  <a:pt x="7014575" y="4009674"/>
                  <a:pt x="6386717" y="4031732"/>
                  <a:pt x="6128670" y="4444165"/>
                </a:cubicBezTo>
                <a:cubicBezTo>
                  <a:pt x="5870623" y="4856598"/>
                  <a:pt x="5858627" y="5772986"/>
                  <a:pt x="5551153" y="6096502"/>
                </a:cubicBezTo>
                <a:cubicBezTo>
                  <a:pt x="5243679" y="6420018"/>
                  <a:pt x="4570611" y="6252862"/>
                  <a:pt x="4283828" y="6385259"/>
                </a:cubicBezTo>
                <a:cubicBezTo>
                  <a:pt x="3997045" y="6517656"/>
                  <a:pt x="3982951" y="7057340"/>
                  <a:pt x="3268980" y="6537960"/>
                </a:cubicBezTo>
                <a:cubicBezTo>
                  <a:pt x="1463572" y="6537960"/>
                  <a:pt x="0" y="5074388"/>
                  <a:pt x="0" y="326898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8362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Colum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0" y="6063918"/>
            <a:ext cx="1554480" cy="5060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2996DB3-5964-49FE-883C-B3C30FB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7196"/>
            <a:ext cx="11201400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91733"/>
            <a:ext cx="5181600" cy="45852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1591733"/>
            <a:ext cx="5181600" cy="45852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43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Column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996DB3-5964-49FE-883C-B3C30FB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7196"/>
            <a:ext cx="11201400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91733"/>
            <a:ext cx="5181600" cy="45852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1591733"/>
            <a:ext cx="5181600" cy="45852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6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Column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0" y="6063918"/>
            <a:ext cx="1554480" cy="5060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2996DB3-5964-49FE-883C-B3C30FB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7196"/>
            <a:ext cx="11201400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91733"/>
            <a:ext cx="5181600" cy="45852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1591733"/>
            <a:ext cx="5181600" cy="458523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2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20" y="6063918"/>
            <a:ext cx="1554480" cy="5060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2996DB3-5964-49FE-883C-B3C30FB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7196"/>
            <a:ext cx="11201400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91634" y="2638337"/>
            <a:ext cx="5029200" cy="3200400"/>
          </a:xfrm>
          <a:prstGeom prst="round2Diag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71165" y="2638337"/>
            <a:ext cx="5029200" cy="3200400"/>
          </a:xfrm>
          <a:prstGeom prst="round2Diag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9111DE-ADD2-4C88-A8D1-0218388595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1634" y="1354669"/>
            <a:ext cx="5029200" cy="128366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lnSpc>
                <a:spcPct val="100000"/>
              </a:lnSpc>
              <a:spcAft>
                <a:spcPts val="1200"/>
              </a:spcAft>
              <a:buNone/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9111DE-ADD2-4C88-A8D1-02183885957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71166" y="1354669"/>
            <a:ext cx="5029200" cy="128366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lnSpc>
                <a:spcPct val="100000"/>
              </a:lnSpc>
              <a:spcAft>
                <a:spcPts val="1200"/>
              </a:spcAft>
              <a:buNone/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Aft>
                <a:spcPts val="1200"/>
              </a:spcAft>
              <a:defRPr sz="30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233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68">
          <p15:clr>
            <a:srgbClr val="FBAE40"/>
          </p15:clr>
        </p15:guide>
        <p15:guide id="2" pos="312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/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rgbClr val="E6E6E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35906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/Screensho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672758"/>
            <a:ext cx="12192000" cy="5185241"/>
          </a:xfrm>
          <a:solidFill>
            <a:srgbClr val="E6E6E6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996DB3-5964-49FE-883C-B3C30FBBE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91" y="347196"/>
            <a:ext cx="11013821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72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LT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4EFA-D1FE-4F4E-93D1-36C2C1AD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1917" y="656196"/>
            <a:ext cx="5369859" cy="2387600"/>
          </a:xfrm>
        </p:spPr>
        <p:txBody>
          <a:bodyPr anchor="b">
            <a:normAutofit/>
          </a:bodyPr>
          <a:lstStyle>
            <a:lvl1pPr algn="r">
              <a:defRPr sz="55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4E5DE-433E-4965-93E7-1FB79864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4002" y="3135871"/>
            <a:ext cx="4661647" cy="1655762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B0DB170-B210-471E-8A54-F7547249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29770" y="1228445"/>
            <a:ext cx="6485066" cy="6112105"/>
          </a:xfrm>
          <a:custGeom>
            <a:avLst/>
            <a:gdLst>
              <a:gd name="connsiteX0" fmla="*/ 0 w 8842248"/>
              <a:gd name="connsiteY0" fmla="*/ 4421124 h 8842248"/>
              <a:gd name="connsiteX1" fmla="*/ 4421124 w 8842248"/>
              <a:gd name="connsiteY1" fmla="*/ 0 h 8842248"/>
              <a:gd name="connsiteX2" fmla="*/ 8842248 w 8842248"/>
              <a:gd name="connsiteY2" fmla="*/ 4421124 h 8842248"/>
              <a:gd name="connsiteX3" fmla="*/ 4421124 w 8842248"/>
              <a:gd name="connsiteY3" fmla="*/ 8842248 h 8842248"/>
              <a:gd name="connsiteX4" fmla="*/ 0 w 8842248"/>
              <a:gd name="connsiteY4" fmla="*/ 4421124 h 8842248"/>
              <a:gd name="connsiteX0" fmla="*/ 1138594 w 9980842"/>
              <a:gd name="connsiteY0" fmla="*/ 4421124 h 5935638"/>
              <a:gd name="connsiteX1" fmla="*/ 5559718 w 9980842"/>
              <a:gd name="connsiteY1" fmla="*/ 0 h 5935638"/>
              <a:gd name="connsiteX2" fmla="*/ 9980842 w 9980842"/>
              <a:gd name="connsiteY2" fmla="*/ 4421124 h 5935638"/>
              <a:gd name="connsiteX3" fmla="*/ 1323384 w 9980842"/>
              <a:gd name="connsiteY3" fmla="*/ 5618698 h 5935638"/>
              <a:gd name="connsiteX4" fmla="*/ 1138594 w 9980842"/>
              <a:gd name="connsiteY4" fmla="*/ 4421124 h 5935638"/>
              <a:gd name="connsiteX0" fmla="*/ 284507 w 9126755"/>
              <a:gd name="connsiteY0" fmla="*/ 4421124 h 5886914"/>
              <a:gd name="connsiteX1" fmla="*/ 4705631 w 9126755"/>
              <a:gd name="connsiteY1" fmla="*/ 0 h 5886914"/>
              <a:gd name="connsiteX2" fmla="*/ 9126755 w 9126755"/>
              <a:gd name="connsiteY2" fmla="*/ 4421124 h 5886914"/>
              <a:gd name="connsiteX3" fmla="*/ 469297 w 9126755"/>
              <a:gd name="connsiteY3" fmla="*/ 5618698 h 5886914"/>
              <a:gd name="connsiteX4" fmla="*/ 284507 w 9126755"/>
              <a:gd name="connsiteY4" fmla="*/ 4421124 h 5886914"/>
              <a:gd name="connsiteX0" fmla="*/ 242237 w 9084485"/>
              <a:gd name="connsiteY0" fmla="*/ 4421124 h 6088410"/>
              <a:gd name="connsiteX1" fmla="*/ 4663361 w 9084485"/>
              <a:gd name="connsiteY1" fmla="*/ 0 h 6088410"/>
              <a:gd name="connsiteX2" fmla="*/ 9084485 w 9084485"/>
              <a:gd name="connsiteY2" fmla="*/ 4421124 h 6088410"/>
              <a:gd name="connsiteX3" fmla="*/ 589073 w 9084485"/>
              <a:gd name="connsiteY3" fmla="*/ 5994875 h 6088410"/>
              <a:gd name="connsiteX4" fmla="*/ 242237 w 9084485"/>
              <a:gd name="connsiteY4" fmla="*/ 4421124 h 6088410"/>
              <a:gd name="connsiteX0" fmla="*/ 729082 w 9374560"/>
              <a:gd name="connsiteY0" fmla="*/ 5625933 h 6266012"/>
              <a:gd name="connsiteX1" fmla="*/ 4953436 w 9374560"/>
              <a:gd name="connsiteY1" fmla="*/ 12617 h 6266012"/>
              <a:gd name="connsiteX2" fmla="*/ 9374560 w 9374560"/>
              <a:gd name="connsiteY2" fmla="*/ 4433741 h 6266012"/>
              <a:gd name="connsiteX3" fmla="*/ 879148 w 9374560"/>
              <a:gd name="connsiteY3" fmla="*/ 6007492 h 6266012"/>
              <a:gd name="connsiteX4" fmla="*/ 729082 w 9374560"/>
              <a:gd name="connsiteY4" fmla="*/ 5625933 h 6266012"/>
              <a:gd name="connsiteX0" fmla="*/ 1312386 w 9020315"/>
              <a:gd name="connsiteY0" fmla="*/ 1646619 h 6478497"/>
              <a:gd name="connsiteX1" fmla="*/ 4599191 w 9020315"/>
              <a:gd name="connsiteY1" fmla="*/ 124953 h 6478497"/>
              <a:gd name="connsiteX2" fmla="*/ 9020315 w 9020315"/>
              <a:gd name="connsiteY2" fmla="*/ 4546077 h 6478497"/>
              <a:gd name="connsiteX3" fmla="*/ 524903 w 9020315"/>
              <a:gd name="connsiteY3" fmla="*/ 6119828 h 6478497"/>
              <a:gd name="connsiteX4" fmla="*/ 1312386 w 9020315"/>
              <a:gd name="connsiteY4" fmla="*/ 1646619 h 6478497"/>
              <a:gd name="connsiteX0" fmla="*/ 1338136 w 9046065"/>
              <a:gd name="connsiteY0" fmla="*/ 1566266 h 6398144"/>
              <a:gd name="connsiteX1" fmla="*/ 5435169 w 9046065"/>
              <a:gd name="connsiteY1" fmla="*/ 131411 h 6398144"/>
              <a:gd name="connsiteX2" fmla="*/ 9046065 w 9046065"/>
              <a:gd name="connsiteY2" fmla="*/ 4465724 h 6398144"/>
              <a:gd name="connsiteX3" fmla="*/ 550653 w 9046065"/>
              <a:gd name="connsiteY3" fmla="*/ 6039475 h 6398144"/>
              <a:gd name="connsiteX4" fmla="*/ 1338136 w 9046065"/>
              <a:gd name="connsiteY4" fmla="*/ 1566266 h 6398144"/>
              <a:gd name="connsiteX0" fmla="*/ 1074626 w 5484833"/>
              <a:gd name="connsiteY0" fmla="*/ 1642285 h 7120115"/>
              <a:gd name="connsiteX1" fmla="*/ 5171659 w 5484833"/>
              <a:gd name="connsiteY1" fmla="*/ 207430 h 7120115"/>
              <a:gd name="connsiteX2" fmla="*/ 5200191 w 5484833"/>
              <a:gd name="connsiteY2" fmla="*/ 5728148 h 7120115"/>
              <a:gd name="connsiteX3" fmla="*/ 287143 w 5484833"/>
              <a:gd name="connsiteY3" fmla="*/ 6115494 h 7120115"/>
              <a:gd name="connsiteX4" fmla="*/ 1074626 w 5484833"/>
              <a:gd name="connsiteY4" fmla="*/ 1642285 h 7120115"/>
              <a:gd name="connsiteX0" fmla="*/ 1200535 w 5610742"/>
              <a:gd name="connsiteY0" fmla="*/ 1636469 h 6992370"/>
              <a:gd name="connsiteX1" fmla="*/ 5297568 w 5610742"/>
              <a:gd name="connsiteY1" fmla="*/ 201614 h 6992370"/>
              <a:gd name="connsiteX2" fmla="*/ 5326100 w 5610742"/>
              <a:gd name="connsiteY2" fmla="*/ 5722332 h 6992370"/>
              <a:gd name="connsiteX3" fmla="*/ 262581 w 5610742"/>
              <a:gd name="connsiteY3" fmla="*/ 5774012 h 6992370"/>
              <a:gd name="connsiteX4" fmla="*/ 1200535 w 5610742"/>
              <a:gd name="connsiteY4" fmla="*/ 1636469 h 6992370"/>
              <a:gd name="connsiteX0" fmla="*/ 1200535 w 5610742"/>
              <a:gd name="connsiteY0" fmla="*/ 1636469 h 6992370"/>
              <a:gd name="connsiteX1" fmla="*/ 5297568 w 5610742"/>
              <a:gd name="connsiteY1" fmla="*/ 201614 h 6992370"/>
              <a:gd name="connsiteX2" fmla="*/ 5326100 w 5610742"/>
              <a:gd name="connsiteY2" fmla="*/ 5722332 h 6992370"/>
              <a:gd name="connsiteX3" fmla="*/ 262581 w 5610742"/>
              <a:gd name="connsiteY3" fmla="*/ 5774012 h 6992370"/>
              <a:gd name="connsiteX4" fmla="*/ 1200535 w 5610742"/>
              <a:gd name="connsiteY4" fmla="*/ 1636469 h 6992370"/>
              <a:gd name="connsiteX0" fmla="*/ 1099406 w 5509613"/>
              <a:gd name="connsiteY0" fmla="*/ 1636469 h 7456303"/>
              <a:gd name="connsiteX1" fmla="*/ 5196439 w 5509613"/>
              <a:gd name="connsiteY1" fmla="*/ 201614 h 7456303"/>
              <a:gd name="connsiteX2" fmla="*/ 5224971 w 5509613"/>
              <a:gd name="connsiteY2" fmla="*/ 5722332 h 7456303"/>
              <a:gd name="connsiteX3" fmla="*/ 161452 w 5509613"/>
              <a:gd name="connsiteY3" fmla="*/ 5774012 h 7456303"/>
              <a:gd name="connsiteX4" fmla="*/ 1099406 w 5509613"/>
              <a:gd name="connsiteY4" fmla="*/ 1636469 h 7456303"/>
              <a:gd name="connsiteX0" fmla="*/ 1099406 w 6211684"/>
              <a:gd name="connsiteY0" fmla="*/ 1475550 h 7295384"/>
              <a:gd name="connsiteX1" fmla="*/ 5196439 w 6211684"/>
              <a:gd name="connsiteY1" fmla="*/ 40695 h 7295384"/>
              <a:gd name="connsiteX2" fmla="*/ 5224971 w 6211684"/>
              <a:gd name="connsiteY2" fmla="*/ 5561413 h 7295384"/>
              <a:gd name="connsiteX3" fmla="*/ 161452 w 6211684"/>
              <a:gd name="connsiteY3" fmla="*/ 5613093 h 7295384"/>
              <a:gd name="connsiteX4" fmla="*/ 1099406 w 6211684"/>
              <a:gd name="connsiteY4" fmla="*/ 1475550 h 7295384"/>
              <a:gd name="connsiteX0" fmla="*/ 1099406 w 5256010"/>
              <a:gd name="connsiteY0" fmla="*/ 1440231 h 7260065"/>
              <a:gd name="connsiteX1" fmla="*/ 5196439 w 5256010"/>
              <a:gd name="connsiteY1" fmla="*/ 5376 h 7260065"/>
              <a:gd name="connsiteX2" fmla="*/ 5224971 w 5256010"/>
              <a:gd name="connsiteY2" fmla="*/ 5526094 h 7260065"/>
              <a:gd name="connsiteX3" fmla="*/ 161452 w 5256010"/>
              <a:gd name="connsiteY3" fmla="*/ 5577774 h 7260065"/>
              <a:gd name="connsiteX4" fmla="*/ 1099406 w 5256010"/>
              <a:gd name="connsiteY4" fmla="*/ 1440231 h 7260065"/>
              <a:gd name="connsiteX0" fmla="*/ 1099406 w 6157672"/>
              <a:gd name="connsiteY0" fmla="*/ 1494620 h 7314454"/>
              <a:gd name="connsiteX1" fmla="*/ 5196439 w 6157672"/>
              <a:gd name="connsiteY1" fmla="*/ 59765 h 7314454"/>
              <a:gd name="connsiteX2" fmla="*/ 5224971 w 6157672"/>
              <a:gd name="connsiteY2" fmla="*/ 5580483 h 7314454"/>
              <a:gd name="connsiteX3" fmla="*/ 161452 w 6157672"/>
              <a:gd name="connsiteY3" fmla="*/ 5632163 h 7314454"/>
              <a:gd name="connsiteX4" fmla="*/ 1099406 w 6157672"/>
              <a:gd name="connsiteY4" fmla="*/ 1494620 h 7314454"/>
              <a:gd name="connsiteX0" fmla="*/ 1099406 w 6157672"/>
              <a:gd name="connsiteY0" fmla="*/ 1494620 h 6569488"/>
              <a:gd name="connsiteX1" fmla="*/ 5196439 w 6157672"/>
              <a:gd name="connsiteY1" fmla="*/ 59765 h 6569488"/>
              <a:gd name="connsiteX2" fmla="*/ 5224971 w 6157672"/>
              <a:gd name="connsiteY2" fmla="*/ 5580483 h 6569488"/>
              <a:gd name="connsiteX3" fmla="*/ 161452 w 6157672"/>
              <a:gd name="connsiteY3" fmla="*/ 5632163 h 6569488"/>
              <a:gd name="connsiteX4" fmla="*/ 1099406 w 6157672"/>
              <a:gd name="connsiteY4" fmla="*/ 1494620 h 6569488"/>
              <a:gd name="connsiteX0" fmla="*/ 1123825 w 6182091"/>
              <a:gd name="connsiteY0" fmla="*/ 1494620 h 6528334"/>
              <a:gd name="connsiteX1" fmla="*/ 5220858 w 6182091"/>
              <a:gd name="connsiteY1" fmla="*/ 59765 h 6528334"/>
              <a:gd name="connsiteX2" fmla="*/ 5249390 w 6182091"/>
              <a:gd name="connsiteY2" fmla="*/ 5580483 h 6528334"/>
              <a:gd name="connsiteX3" fmla="*/ 185871 w 6182091"/>
              <a:gd name="connsiteY3" fmla="*/ 5632163 h 6528334"/>
              <a:gd name="connsiteX4" fmla="*/ 1123825 w 6182091"/>
              <a:gd name="connsiteY4" fmla="*/ 1494620 h 6528334"/>
              <a:gd name="connsiteX0" fmla="*/ 1124649 w 6208261"/>
              <a:gd name="connsiteY0" fmla="*/ 1505529 h 6539243"/>
              <a:gd name="connsiteX1" fmla="*/ 5255972 w 6208261"/>
              <a:gd name="connsiteY1" fmla="*/ 59244 h 6539243"/>
              <a:gd name="connsiteX2" fmla="*/ 5250214 w 6208261"/>
              <a:gd name="connsiteY2" fmla="*/ 5591392 h 6539243"/>
              <a:gd name="connsiteX3" fmla="*/ 186695 w 6208261"/>
              <a:gd name="connsiteY3" fmla="*/ 5643072 h 6539243"/>
              <a:gd name="connsiteX4" fmla="*/ 1124649 w 6208261"/>
              <a:gd name="connsiteY4" fmla="*/ 1505529 h 6539243"/>
              <a:gd name="connsiteX0" fmla="*/ 1184346 w 5644333"/>
              <a:gd name="connsiteY0" fmla="*/ 1640546 h 6088288"/>
              <a:gd name="connsiteX1" fmla="*/ 5338529 w 5644333"/>
              <a:gd name="connsiteY1" fmla="*/ 201881 h 6088288"/>
              <a:gd name="connsiteX2" fmla="*/ 5332771 w 5644333"/>
              <a:gd name="connsiteY2" fmla="*/ 5734029 h 6088288"/>
              <a:gd name="connsiteX3" fmla="*/ 269252 w 5644333"/>
              <a:gd name="connsiteY3" fmla="*/ 5785709 h 6088288"/>
              <a:gd name="connsiteX4" fmla="*/ 1184346 w 5644333"/>
              <a:gd name="connsiteY4" fmla="*/ 1640546 h 6088288"/>
              <a:gd name="connsiteX0" fmla="*/ 1235482 w 5695469"/>
              <a:gd name="connsiteY0" fmla="*/ 1677828 h 6125570"/>
              <a:gd name="connsiteX1" fmla="*/ 5389665 w 5695469"/>
              <a:gd name="connsiteY1" fmla="*/ 239163 h 6125570"/>
              <a:gd name="connsiteX2" fmla="*/ 5383907 w 5695469"/>
              <a:gd name="connsiteY2" fmla="*/ 5771311 h 6125570"/>
              <a:gd name="connsiteX3" fmla="*/ 320388 w 5695469"/>
              <a:gd name="connsiteY3" fmla="*/ 5822991 h 6125570"/>
              <a:gd name="connsiteX4" fmla="*/ 1235482 w 5695469"/>
              <a:gd name="connsiteY4" fmla="*/ 1677828 h 6125570"/>
              <a:gd name="connsiteX0" fmla="*/ 1235482 w 5636204"/>
              <a:gd name="connsiteY0" fmla="*/ 1506691 h 5954433"/>
              <a:gd name="connsiteX1" fmla="*/ 5389665 w 5636204"/>
              <a:gd name="connsiteY1" fmla="*/ 68026 h 5954433"/>
              <a:gd name="connsiteX2" fmla="*/ 5383907 w 5636204"/>
              <a:gd name="connsiteY2" fmla="*/ 5600174 h 5954433"/>
              <a:gd name="connsiteX3" fmla="*/ 320388 w 5636204"/>
              <a:gd name="connsiteY3" fmla="*/ 5651854 h 5954433"/>
              <a:gd name="connsiteX4" fmla="*/ 1235482 w 5636204"/>
              <a:gd name="connsiteY4" fmla="*/ 1506691 h 5954433"/>
              <a:gd name="connsiteX0" fmla="*/ 1235482 w 5937613"/>
              <a:gd name="connsiteY0" fmla="*/ 1527835 h 5975577"/>
              <a:gd name="connsiteX1" fmla="*/ 5389665 w 5937613"/>
              <a:gd name="connsiteY1" fmla="*/ 89170 h 5975577"/>
              <a:gd name="connsiteX2" fmla="*/ 5383907 w 5937613"/>
              <a:gd name="connsiteY2" fmla="*/ 5621318 h 5975577"/>
              <a:gd name="connsiteX3" fmla="*/ 320388 w 5937613"/>
              <a:gd name="connsiteY3" fmla="*/ 5672998 h 5975577"/>
              <a:gd name="connsiteX4" fmla="*/ 1235482 w 5937613"/>
              <a:gd name="connsiteY4" fmla="*/ 1527835 h 5975577"/>
              <a:gd name="connsiteX0" fmla="*/ 1263570 w 5965701"/>
              <a:gd name="connsiteY0" fmla="*/ 1542476 h 5990218"/>
              <a:gd name="connsiteX1" fmla="*/ 5417753 w 5965701"/>
              <a:gd name="connsiteY1" fmla="*/ 103811 h 5990218"/>
              <a:gd name="connsiteX2" fmla="*/ 5411995 w 5965701"/>
              <a:gd name="connsiteY2" fmla="*/ 5635959 h 5990218"/>
              <a:gd name="connsiteX3" fmla="*/ 348476 w 5965701"/>
              <a:gd name="connsiteY3" fmla="*/ 5687639 h 5990218"/>
              <a:gd name="connsiteX4" fmla="*/ 1263570 w 5965701"/>
              <a:gd name="connsiteY4" fmla="*/ 1542476 h 5990218"/>
              <a:gd name="connsiteX0" fmla="*/ 1111216 w 5813347"/>
              <a:gd name="connsiteY0" fmla="*/ 1542476 h 5971592"/>
              <a:gd name="connsiteX1" fmla="*/ 5265399 w 5813347"/>
              <a:gd name="connsiteY1" fmla="*/ 103811 h 5971592"/>
              <a:gd name="connsiteX2" fmla="*/ 5259641 w 5813347"/>
              <a:gd name="connsiteY2" fmla="*/ 5635959 h 5971592"/>
              <a:gd name="connsiteX3" fmla="*/ 196122 w 5813347"/>
              <a:gd name="connsiteY3" fmla="*/ 5687639 h 5971592"/>
              <a:gd name="connsiteX4" fmla="*/ 1111216 w 5813347"/>
              <a:gd name="connsiteY4" fmla="*/ 1542476 h 5971592"/>
              <a:gd name="connsiteX0" fmla="*/ 1121371 w 5823502"/>
              <a:gd name="connsiteY0" fmla="*/ 1542476 h 6019003"/>
              <a:gd name="connsiteX1" fmla="*/ 5275554 w 5823502"/>
              <a:gd name="connsiteY1" fmla="*/ 103811 h 6019003"/>
              <a:gd name="connsiteX2" fmla="*/ 5269796 w 5823502"/>
              <a:gd name="connsiteY2" fmla="*/ 5635959 h 6019003"/>
              <a:gd name="connsiteX3" fmla="*/ 206277 w 5823502"/>
              <a:gd name="connsiteY3" fmla="*/ 5687639 h 6019003"/>
              <a:gd name="connsiteX4" fmla="*/ 1121371 w 5823502"/>
              <a:gd name="connsiteY4" fmla="*/ 1542476 h 6019003"/>
              <a:gd name="connsiteX0" fmla="*/ 1097676 w 5799807"/>
              <a:gd name="connsiteY0" fmla="*/ 1542476 h 5986831"/>
              <a:gd name="connsiteX1" fmla="*/ 5251859 w 5799807"/>
              <a:gd name="connsiteY1" fmla="*/ 103811 h 5986831"/>
              <a:gd name="connsiteX2" fmla="*/ 5246101 w 5799807"/>
              <a:gd name="connsiteY2" fmla="*/ 5635959 h 5986831"/>
              <a:gd name="connsiteX3" fmla="*/ 182582 w 5799807"/>
              <a:gd name="connsiteY3" fmla="*/ 5687639 h 5986831"/>
              <a:gd name="connsiteX4" fmla="*/ 1097676 w 5799807"/>
              <a:gd name="connsiteY4" fmla="*/ 1542476 h 5986831"/>
              <a:gd name="connsiteX0" fmla="*/ 1097676 w 5799807"/>
              <a:gd name="connsiteY0" fmla="*/ 1542476 h 6085041"/>
              <a:gd name="connsiteX1" fmla="*/ 5251859 w 5799807"/>
              <a:gd name="connsiteY1" fmla="*/ 103811 h 6085041"/>
              <a:gd name="connsiteX2" fmla="*/ 5246101 w 5799807"/>
              <a:gd name="connsiteY2" fmla="*/ 5635959 h 6085041"/>
              <a:gd name="connsiteX3" fmla="*/ 182582 w 5799807"/>
              <a:gd name="connsiteY3" fmla="*/ 5687639 h 6085041"/>
              <a:gd name="connsiteX4" fmla="*/ 1097676 w 5799807"/>
              <a:gd name="connsiteY4" fmla="*/ 1542476 h 6085041"/>
              <a:gd name="connsiteX0" fmla="*/ 1267238 w 5744149"/>
              <a:gd name="connsiteY0" fmla="*/ 1698572 h 6147573"/>
              <a:gd name="connsiteX1" fmla="*/ 5421421 w 5744149"/>
              <a:gd name="connsiteY1" fmla="*/ 259907 h 6147573"/>
              <a:gd name="connsiteX2" fmla="*/ 5465193 w 5744149"/>
              <a:gd name="connsiteY2" fmla="*/ 5795865 h 6147573"/>
              <a:gd name="connsiteX3" fmla="*/ 352144 w 5744149"/>
              <a:gd name="connsiteY3" fmla="*/ 5843735 h 6147573"/>
              <a:gd name="connsiteX4" fmla="*/ 1267238 w 5744149"/>
              <a:gd name="connsiteY4" fmla="*/ 1698572 h 6147573"/>
              <a:gd name="connsiteX0" fmla="*/ 1153815 w 5630726"/>
              <a:gd name="connsiteY0" fmla="*/ 1698572 h 6095080"/>
              <a:gd name="connsiteX1" fmla="*/ 5307998 w 5630726"/>
              <a:gd name="connsiteY1" fmla="*/ 259907 h 6095080"/>
              <a:gd name="connsiteX2" fmla="*/ 5351770 w 5630726"/>
              <a:gd name="connsiteY2" fmla="*/ 5795865 h 6095080"/>
              <a:gd name="connsiteX3" fmla="*/ 238721 w 5630726"/>
              <a:gd name="connsiteY3" fmla="*/ 5843735 h 6095080"/>
              <a:gd name="connsiteX4" fmla="*/ 1153815 w 5630726"/>
              <a:gd name="connsiteY4" fmla="*/ 1698572 h 6095080"/>
              <a:gd name="connsiteX0" fmla="*/ 1104728 w 5581639"/>
              <a:gd name="connsiteY0" fmla="*/ 1698572 h 6103547"/>
              <a:gd name="connsiteX1" fmla="*/ 5258911 w 5581639"/>
              <a:gd name="connsiteY1" fmla="*/ 259907 h 6103547"/>
              <a:gd name="connsiteX2" fmla="*/ 5302683 w 5581639"/>
              <a:gd name="connsiteY2" fmla="*/ 5795865 h 6103547"/>
              <a:gd name="connsiteX3" fmla="*/ 189634 w 5581639"/>
              <a:gd name="connsiteY3" fmla="*/ 5843735 h 6103547"/>
              <a:gd name="connsiteX4" fmla="*/ 1104728 w 5581639"/>
              <a:gd name="connsiteY4" fmla="*/ 1698572 h 6103547"/>
              <a:gd name="connsiteX0" fmla="*/ 1101343 w 5578254"/>
              <a:gd name="connsiteY0" fmla="*/ 1698572 h 6188212"/>
              <a:gd name="connsiteX1" fmla="*/ 5255526 w 5578254"/>
              <a:gd name="connsiteY1" fmla="*/ 259907 h 6188212"/>
              <a:gd name="connsiteX2" fmla="*/ 5299298 w 5578254"/>
              <a:gd name="connsiteY2" fmla="*/ 5795865 h 6188212"/>
              <a:gd name="connsiteX3" fmla="*/ 186249 w 5578254"/>
              <a:gd name="connsiteY3" fmla="*/ 5843735 h 6188212"/>
              <a:gd name="connsiteX4" fmla="*/ 1101343 w 5578254"/>
              <a:gd name="connsiteY4" fmla="*/ 1698572 h 6188212"/>
              <a:gd name="connsiteX0" fmla="*/ 1101343 w 5451562"/>
              <a:gd name="connsiteY0" fmla="*/ 1581514 h 6071154"/>
              <a:gd name="connsiteX1" fmla="*/ 5255526 w 5451562"/>
              <a:gd name="connsiteY1" fmla="*/ 142849 h 6071154"/>
              <a:gd name="connsiteX2" fmla="*/ 5299298 w 5451562"/>
              <a:gd name="connsiteY2" fmla="*/ 5678807 h 6071154"/>
              <a:gd name="connsiteX3" fmla="*/ 186249 w 5451562"/>
              <a:gd name="connsiteY3" fmla="*/ 5726677 h 6071154"/>
              <a:gd name="connsiteX4" fmla="*/ 1101343 w 5451562"/>
              <a:gd name="connsiteY4" fmla="*/ 1581514 h 6071154"/>
              <a:gd name="connsiteX0" fmla="*/ 1101343 w 5730512"/>
              <a:gd name="connsiteY0" fmla="*/ 1547329 h 6036969"/>
              <a:gd name="connsiteX1" fmla="*/ 5255526 w 5730512"/>
              <a:gd name="connsiteY1" fmla="*/ 108664 h 6036969"/>
              <a:gd name="connsiteX2" fmla="*/ 5299298 w 5730512"/>
              <a:gd name="connsiteY2" fmla="*/ 5644622 h 6036969"/>
              <a:gd name="connsiteX3" fmla="*/ 186249 w 5730512"/>
              <a:gd name="connsiteY3" fmla="*/ 5692492 h 6036969"/>
              <a:gd name="connsiteX4" fmla="*/ 1101343 w 5730512"/>
              <a:gd name="connsiteY4" fmla="*/ 1547329 h 6036969"/>
              <a:gd name="connsiteX0" fmla="*/ 1101343 w 5816827"/>
              <a:gd name="connsiteY0" fmla="*/ 1533595 h 6023235"/>
              <a:gd name="connsiteX1" fmla="*/ 5255526 w 5816827"/>
              <a:gd name="connsiteY1" fmla="*/ 94930 h 6023235"/>
              <a:gd name="connsiteX2" fmla="*/ 5299298 w 5816827"/>
              <a:gd name="connsiteY2" fmla="*/ 5630888 h 6023235"/>
              <a:gd name="connsiteX3" fmla="*/ 186249 w 5816827"/>
              <a:gd name="connsiteY3" fmla="*/ 5678758 h 6023235"/>
              <a:gd name="connsiteX4" fmla="*/ 1101343 w 5816827"/>
              <a:gd name="connsiteY4" fmla="*/ 1533595 h 6023235"/>
              <a:gd name="connsiteX0" fmla="*/ 856087 w 6153448"/>
              <a:gd name="connsiteY0" fmla="*/ 896860 h 6837708"/>
              <a:gd name="connsiteX1" fmla="*/ 5774199 w 6153448"/>
              <a:gd name="connsiteY1" fmla="*/ 847157 h 6837708"/>
              <a:gd name="connsiteX2" fmla="*/ 5817971 w 6153448"/>
              <a:gd name="connsiteY2" fmla="*/ 6383115 h 6837708"/>
              <a:gd name="connsiteX3" fmla="*/ 704922 w 6153448"/>
              <a:gd name="connsiteY3" fmla="*/ 6430985 h 6837708"/>
              <a:gd name="connsiteX4" fmla="*/ 856087 w 6153448"/>
              <a:gd name="connsiteY4" fmla="*/ 896860 h 6837708"/>
              <a:gd name="connsiteX0" fmla="*/ 646618 w 5608554"/>
              <a:gd name="connsiteY0" fmla="*/ 133260 h 6074108"/>
              <a:gd name="connsiteX1" fmla="*/ 4453561 w 5608554"/>
              <a:gd name="connsiteY1" fmla="*/ 2039678 h 6074108"/>
              <a:gd name="connsiteX2" fmla="*/ 5608502 w 5608554"/>
              <a:gd name="connsiteY2" fmla="*/ 5619515 h 6074108"/>
              <a:gd name="connsiteX3" fmla="*/ 495453 w 5608554"/>
              <a:gd name="connsiteY3" fmla="*/ 5667385 h 6074108"/>
              <a:gd name="connsiteX4" fmla="*/ 646618 w 5608554"/>
              <a:gd name="connsiteY4" fmla="*/ 133260 h 6074108"/>
              <a:gd name="connsiteX0" fmla="*/ 662733 w 5624669"/>
              <a:gd name="connsiteY0" fmla="*/ 202567 h 6143415"/>
              <a:gd name="connsiteX1" fmla="*/ 4776405 w 5624669"/>
              <a:gd name="connsiteY1" fmla="*/ 1628636 h 6143415"/>
              <a:gd name="connsiteX2" fmla="*/ 5624617 w 5624669"/>
              <a:gd name="connsiteY2" fmla="*/ 5688822 h 6143415"/>
              <a:gd name="connsiteX3" fmla="*/ 511568 w 5624669"/>
              <a:gd name="connsiteY3" fmla="*/ 5736692 h 6143415"/>
              <a:gd name="connsiteX4" fmla="*/ 662733 w 5624669"/>
              <a:gd name="connsiteY4" fmla="*/ 202567 h 6143415"/>
              <a:gd name="connsiteX0" fmla="*/ 667969 w 5705140"/>
              <a:gd name="connsiteY0" fmla="*/ 202665 h 6145438"/>
              <a:gd name="connsiteX1" fmla="*/ 4781641 w 5705140"/>
              <a:gd name="connsiteY1" fmla="*/ 1628734 h 6145438"/>
              <a:gd name="connsiteX2" fmla="*/ 5705089 w 5705140"/>
              <a:gd name="connsiteY2" fmla="*/ 5694707 h 6145438"/>
              <a:gd name="connsiteX3" fmla="*/ 516804 w 5705140"/>
              <a:gd name="connsiteY3" fmla="*/ 5736790 h 6145438"/>
              <a:gd name="connsiteX4" fmla="*/ 667969 w 5705140"/>
              <a:gd name="connsiteY4" fmla="*/ 202665 h 6145438"/>
              <a:gd name="connsiteX0" fmla="*/ 279313 w 5316495"/>
              <a:gd name="connsiteY0" fmla="*/ 162958 h 5740397"/>
              <a:gd name="connsiteX1" fmla="*/ 4392985 w 5316495"/>
              <a:gd name="connsiteY1" fmla="*/ 1589027 h 5740397"/>
              <a:gd name="connsiteX2" fmla="*/ 5316433 w 5316495"/>
              <a:gd name="connsiteY2" fmla="*/ 5655000 h 5740397"/>
              <a:gd name="connsiteX3" fmla="*/ 915226 w 5316495"/>
              <a:gd name="connsiteY3" fmla="*/ 5077837 h 5740397"/>
              <a:gd name="connsiteX4" fmla="*/ 279313 w 5316495"/>
              <a:gd name="connsiteY4" fmla="*/ 162958 h 5740397"/>
              <a:gd name="connsiteX0" fmla="*/ 641781 w 5678953"/>
              <a:gd name="connsiteY0" fmla="*/ 202665 h 6145438"/>
              <a:gd name="connsiteX1" fmla="*/ 4755453 w 5678953"/>
              <a:gd name="connsiteY1" fmla="*/ 1628734 h 6145438"/>
              <a:gd name="connsiteX2" fmla="*/ 5678901 w 5678953"/>
              <a:gd name="connsiteY2" fmla="*/ 5694707 h 6145438"/>
              <a:gd name="connsiteX3" fmla="*/ 531127 w 5678953"/>
              <a:gd name="connsiteY3" fmla="*/ 5736790 h 6145438"/>
              <a:gd name="connsiteX4" fmla="*/ 641781 w 5678953"/>
              <a:gd name="connsiteY4" fmla="*/ 202665 h 6145438"/>
              <a:gd name="connsiteX0" fmla="*/ 606931 w 5713551"/>
              <a:gd name="connsiteY0" fmla="*/ 205963 h 6111440"/>
              <a:gd name="connsiteX1" fmla="*/ 4790051 w 5713551"/>
              <a:gd name="connsiteY1" fmla="*/ 1597308 h 6111440"/>
              <a:gd name="connsiteX2" fmla="*/ 5713499 w 5713551"/>
              <a:gd name="connsiteY2" fmla="*/ 5663281 h 6111440"/>
              <a:gd name="connsiteX3" fmla="*/ 565725 w 5713551"/>
              <a:gd name="connsiteY3" fmla="*/ 5705364 h 6111440"/>
              <a:gd name="connsiteX4" fmla="*/ 606931 w 5713551"/>
              <a:gd name="connsiteY4" fmla="*/ 205963 h 6111440"/>
              <a:gd name="connsiteX0" fmla="*/ 1191747 w 6298367"/>
              <a:gd name="connsiteY0" fmla="*/ 135020 h 6040497"/>
              <a:gd name="connsiteX1" fmla="*/ 5374867 w 6298367"/>
              <a:gd name="connsiteY1" fmla="*/ 1526365 h 6040497"/>
              <a:gd name="connsiteX2" fmla="*/ 6298315 w 6298367"/>
              <a:gd name="connsiteY2" fmla="*/ 5592338 h 6040497"/>
              <a:gd name="connsiteX3" fmla="*/ 1150541 w 6298367"/>
              <a:gd name="connsiteY3" fmla="*/ 5634421 h 6040497"/>
              <a:gd name="connsiteX4" fmla="*/ 1191747 w 6298367"/>
              <a:gd name="connsiteY4" fmla="*/ 135020 h 6040497"/>
              <a:gd name="connsiteX0" fmla="*/ 1191747 w 6298367"/>
              <a:gd name="connsiteY0" fmla="*/ 135020 h 6040497"/>
              <a:gd name="connsiteX1" fmla="*/ 5374867 w 6298367"/>
              <a:gd name="connsiteY1" fmla="*/ 1526365 h 6040497"/>
              <a:gd name="connsiteX2" fmla="*/ 6298315 w 6298367"/>
              <a:gd name="connsiteY2" fmla="*/ 5592338 h 6040497"/>
              <a:gd name="connsiteX3" fmla="*/ 1150541 w 6298367"/>
              <a:gd name="connsiteY3" fmla="*/ 5634421 h 6040497"/>
              <a:gd name="connsiteX4" fmla="*/ 1191747 w 6298367"/>
              <a:gd name="connsiteY4" fmla="*/ 135020 h 6040497"/>
              <a:gd name="connsiteX0" fmla="*/ 1204653 w 6270761"/>
              <a:gd name="connsiteY0" fmla="*/ 128587 h 6127304"/>
              <a:gd name="connsiteX1" fmla="*/ 5347261 w 6270761"/>
              <a:gd name="connsiteY1" fmla="*/ 1606742 h 6127304"/>
              <a:gd name="connsiteX2" fmla="*/ 6270709 w 6270761"/>
              <a:gd name="connsiteY2" fmla="*/ 5672715 h 6127304"/>
              <a:gd name="connsiteX3" fmla="*/ 1122935 w 6270761"/>
              <a:gd name="connsiteY3" fmla="*/ 5714798 h 6127304"/>
              <a:gd name="connsiteX4" fmla="*/ 1204653 w 6270761"/>
              <a:gd name="connsiteY4" fmla="*/ 128587 h 6127304"/>
              <a:gd name="connsiteX0" fmla="*/ 1239271 w 6305379"/>
              <a:gd name="connsiteY0" fmla="*/ 90128 h 6088845"/>
              <a:gd name="connsiteX1" fmla="*/ 5381879 w 6305379"/>
              <a:gd name="connsiteY1" fmla="*/ 1568283 h 6088845"/>
              <a:gd name="connsiteX2" fmla="*/ 6305327 w 6305379"/>
              <a:gd name="connsiteY2" fmla="*/ 5634256 h 6088845"/>
              <a:gd name="connsiteX3" fmla="*/ 1157553 w 6305379"/>
              <a:gd name="connsiteY3" fmla="*/ 5676339 h 6088845"/>
              <a:gd name="connsiteX4" fmla="*/ 1239271 w 6305379"/>
              <a:gd name="connsiteY4" fmla="*/ 90128 h 6088845"/>
              <a:gd name="connsiteX0" fmla="*/ 629622 w 5695730"/>
              <a:gd name="connsiteY0" fmla="*/ 194011 h 6192728"/>
              <a:gd name="connsiteX1" fmla="*/ 4818529 w 5695730"/>
              <a:gd name="connsiteY1" fmla="*/ 1695315 h 6192728"/>
              <a:gd name="connsiteX2" fmla="*/ 5695678 w 5695730"/>
              <a:gd name="connsiteY2" fmla="*/ 5738139 h 6192728"/>
              <a:gd name="connsiteX3" fmla="*/ 547904 w 5695730"/>
              <a:gd name="connsiteY3" fmla="*/ 5780222 h 6192728"/>
              <a:gd name="connsiteX4" fmla="*/ 629622 w 5695730"/>
              <a:gd name="connsiteY4" fmla="*/ 194011 h 6192728"/>
              <a:gd name="connsiteX0" fmla="*/ 629622 w 5878089"/>
              <a:gd name="connsiteY0" fmla="*/ 194011 h 6192728"/>
              <a:gd name="connsiteX1" fmla="*/ 4818529 w 5878089"/>
              <a:gd name="connsiteY1" fmla="*/ 1695315 h 6192728"/>
              <a:gd name="connsiteX2" fmla="*/ 5695678 w 5878089"/>
              <a:gd name="connsiteY2" fmla="*/ 5738139 h 6192728"/>
              <a:gd name="connsiteX3" fmla="*/ 547904 w 5878089"/>
              <a:gd name="connsiteY3" fmla="*/ 5780222 h 6192728"/>
              <a:gd name="connsiteX4" fmla="*/ 629622 w 5878089"/>
              <a:gd name="connsiteY4" fmla="*/ 194011 h 6192728"/>
              <a:gd name="connsiteX0" fmla="*/ 629622 w 5855395"/>
              <a:gd name="connsiteY0" fmla="*/ 209851 h 6208568"/>
              <a:gd name="connsiteX1" fmla="*/ 4818529 w 5855395"/>
              <a:gd name="connsiteY1" fmla="*/ 1711155 h 6208568"/>
              <a:gd name="connsiteX2" fmla="*/ 5695678 w 5855395"/>
              <a:gd name="connsiteY2" fmla="*/ 5753979 h 6208568"/>
              <a:gd name="connsiteX3" fmla="*/ 547904 w 5855395"/>
              <a:gd name="connsiteY3" fmla="*/ 5796062 h 6208568"/>
              <a:gd name="connsiteX4" fmla="*/ 629622 w 5855395"/>
              <a:gd name="connsiteY4" fmla="*/ 209851 h 6208568"/>
              <a:gd name="connsiteX0" fmla="*/ 728590 w 5954363"/>
              <a:gd name="connsiteY0" fmla="*/ 67995 h 6066712"/>
              <a:gd name="connsiteX1" fmla="*/ 4917497 w 5954363"/>
              <a:gd name="connsiteY1" fmla="*/ 1569299 h 6066712"/>
              <a:gd name="connsiteX2" fmla="*/ 5794646 w 5954363"/>
              <a:gd name="connsiteY2" fmla="*/ 5612123 h 6066712"/>
              <a:gd name="connsiteX3" fmla="*/ 646872 w 5954363"/>
              <a:gd name="connsiteY3" fmla="*/ 5654206 h 6066712"/>
              <a:gd name="connsiteX4" fmla="*/ 728590 w 5954363"/>
              <a:gd name="connsiteY4" fmla="*/ 67995 h 6066712"/>
              <a:gd name="connsiteX0" fmla="*/ 928959 w 6154732"/>
              <a:gd name="connsiteY0" fmla="*/ 91725 h 6090442"/>
              <a:gd name="connsiteX1" fmla="*/ 5117866 w 6154732"/>
              <a:gd name="connsiteY1" fmla="*/ 1593029 h 6090442"/>
              <a:gd name="connsiteX2" fmla="*/ 5995015 w 6154732"/>
              <a:gd name="connsiteY2" fmla="*/ 5635853 h 6090442"/>
              <a:gd name="connsiteX3" fmla="*/ 847241 w 6154732"/>
              <a:gd name="connsiteY3" fmla="*/ 5677936 h 6090442"/>
              <a:gd name="connsiteX4" fmla="*/ 928959 w 6154732"/>
              <a:gd name="connsiteY4" fmla="*/ 91725 h 6090442"/>
              <a:gd name="connsiteX0" fmla="*/ 634186 w 5872013"/>
              <a:gd name="connsiteY0" fmla="*/ 198446 h 6197163"/>
              <a:gd name="connsiteX1" fmla="*/ 4904115 w 5872013"/>
              <a:gd name="connsiteY1" fmla="*/ 1763411 h 6197163"/>
              <a:gd name="connsiteX2" fmla="*/ 5700242 w 5872013"/>
              <a:gd name="connsiteY2" fmla="*/ 5742574 h 6197163"/>
              <a:gd name="connsiteX3" fmla="*/ 552468 w 5872013"/>
              <a:gd name="connsiteY3" fmla="*/ 5784657 h 6197163"/>
              <a:gd name="connsiteX4" fmla="*/ 634186 w 5872013"/>
              <a:gd name="connsiteY4" fmla="*/ 198446 h 6197163"/>
              <a:gd name="connsiteX0" fmla="*/ 634186 w 5897642"/>
              <a:gd name="connsiteY0" fmla="*/ 184155 h 6176657"/>
              <a:gd name="connsiteX1" fmla="*/ 4904115 w 5897642"/>
              <a:gd name="connsiteY1" fmla="*/ 1743333 h 6176657"/>
              <a:gd name="connsiteX2" fmla="*/ 5700242 w 5897642"/>
              <a:gd name="connsiteY2" fmla="*/ 5722496 h 6176657"/>
              <a:gd name="connsiteX3" fmla="*/ 552468 w 5897642"/>
              <a:gd name="connsiteY3" fmla="*/ 5764579 h 6176657"/>
              <a:gd name="connsiteX4" fmla="*/ 634186 w 5897642"/>
              <a:gd name="connsiteY4" fmla="*/ 184155 h 6176657"/>
              <a:gd name="connsiteX0" fmla="*/ 1042320 w 6305776"/>
              <a:gd name="connsiteY0" fmla="*/ 107057 h 6099559"/>
              <a:gd name="connsiteX1" fmla="*/ 5312249 w 6305776"/>
              <a:gd name="connsiteY1" fmla="*/ 1666235 h 6099559"/>
              <a:gd name="connsiteX2" fmla="*/ 6108376 w 6305776"/>
              <a:gd name="connsiteY2" fmla="*/ 5645398 h 6099559"/>
              <a:gd name="connsiteX3" fmla="*/ 960602 w 6305776"/>
              <a:gd name="connsiteY3" fmla="*/ 5687481 h 6099559"/>
              <a:gd name="connsiteX4" fmla="*/ 1042320 w 6305776"/>
              <a:gd name="connsiteY4" fmla="*/ 107057 h 6099559"/>
              <a:gd name="connsiteX0" fmla="*/ 1221125 w 6484581"/>
              <a:gd name="connsiteY0" fmla="*/ 82077 h 6074579"/>
              <a:gd name="connsiteX1" fmla="*/ 5491054 w 6484581"/>
              <a:gd name="connsiteY1" fmla="*/ 1641255 h 6074579"/>
              <a:gd name="connsiteX2" fmla="*/ 6287181 w 6484581"/>
              <a:gd name="connsiteY2" fmla="*/ 5620418 h 6074579"/>
              <a:gd name="connsiteX3" fmla="*/ 1139407 w 6484581"/>
              <a:gd name="connsiteY3" fmla="*/ 5662501 h 6074579"/>
              <a:gd name="connsiteX4" fmla="*/ 1221125 w 6484581"/>
              <a:gd name="connsiteY4" fmla="*/ 82077 h 6074579"/>
              <a:gd name="connsiteX0" fmla="*/ 1222571 w 6510189"/>
              <a:gd name="connsiteY0" fmla="*/ 83057 h 6112105"/>
              <a:gd name="connsiteX1" fmla="*/ 5492500 w 6510189"/>
              <a:gd name="connsiteY1" fmla="*/ 1642235 h 6112105"/>
              <a:gd name="connsiteX2" fmla="*/ 6317564 w 6510189"/>
              <a:gd name="connsiteY2" fmla="*/ 5725570 h 6112105"/>
              <a:gd name="connsiteX3" fmla="*/ 1140853 w 6510189"/>
              <a:gd name="connsiteY3" fmla="*/ 5663481 h 6112105"/>
              <a:gd name="connsiteX4" fmla="*/ 1222571 w 6510189"/>
              <a:gd name="connsiteY4" fmla="*/ 83057 h 6112105"/>
              <a:gd name="connsiteX0" fmla="*/ 1222571 w 6485066"/>
              <a:gd name="connsiteY0" fmla="*/ 83057 h 6112105"/>
              <a:gd name="connsiteX1" fmla="*/ 5492500 w 6485066"/>
              <a:gd name="connsiteY1" fmla="*/ 1642235 h 6112105"/>
              <a:gd name="connsiteX2" fmla="*/ 6317564 w 6485066"/>
              <a:gd name="connsiteY2" fmla="*/ 5725570 h 6112105"/>
              <a:gd name="connsiteX3" fmla="*/ 1140853 w 6485066"/>
              <a:gd name="connsiteY3" fmla="*/ 5663481 h 6112105"/>
              <a:gd name="connsiteX4" fmla="*/ 1222571 w 6485066"/>
              <a:gd name="connsiteY4" fmla="*/ 83057 h 611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5066" h="6112105">
                <a:moveTo>
                  <a:pt x="1222571" y="83057"/>
                </a:moveTo>
                <a:cubicBezTo>
                  <a:pt x="3417830" y="-297784"/>
                  <a:pt x="4643334" y="701816"/>
                  <a:pt x="5492500" y="1642235"/>
                </a:cubicBezTo>
                <a:cubicBezTo>
                  <a:pt x="6341666" y="2582654"/>
                  <a:pt x="6734253" y="3972545"/>
                  <a:pt x="6317564" y="5725570"/>
                </a:cubicBezTo>
                <a:cubicBezTo>
                  <a:pt x="6334926" y="5782904"/>
                  <a:pt x="1990019" y="6603900"/>
                  <a:pt x="1140853" y="5663481"/>
                </a:cubicBezTo>
                <a:cubicBezTo>
                  <a:pt x="291687" y="4723062"/>
                  <a:pt x="-972688" y="463898"/>
                  <a:pt x="1222571" y="8305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8C740-54E4-4613-8EB3-DCEF02C37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20" y="5598445"/>
            <a:ext cx="2468880" cy="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6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pos="736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LT Ph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4EFA-D1FE-4F4E-93D1-36C2C1AD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4221" y="2412742"/>
            <a:ext cx="4661647" cy="2387600"/>
          </a:xfrm>
        </p:spPr>
        <p:txBody>
          <a:bodyPr anchor="b">
            <a:normAutofit/>
          </a:bodyPr>
          <a:lstStyle>
            <a:lvl1pPr algn="r">
              <a:defRPr sz="55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4E5DE-433E-4965-93E7-1FB79864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6810" y="5038948"/>
            <a:ext cx="4661647" cy="1655762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289273" y="-426655"/>
            <a:ext cx="6685283" cy="6451766"/>
          </a:xfrm>
          <a:custGeom>
            <a:avLst/>
            <a:gdLst>
              <a:gd name="connsiteX0" fmla="*/ 0 w 6583680"/>
              <a:gd name="connsiteY0" fmla="*/ 3291840 h 6583680"/>
              <a:gd name="connsiteX1" fmla="*/ 3291840 w 6583680"/>
              <a:gd name="connsiteY1" fmla="*/ 0 h 6583680"/>
              <a:gd name="connsiteX2" fmla="*/ 6583680 w 6583680"/>
              <a:gd name="connsiteY2" fmla="*/ 3291840 h 6583680"/>
              <a:gd name="connsiteX3" fmla="*/ 3291840 w 6583680"/>
              <a:gd name="connsiteY3" fmla="*/ 6583680 h 6583680"/>
              <a:gd name="connsiteX4" fmla="*/ 0 w 6583680"/>
              <a:gd name="connsiteY4" fmla="*/ 3291840 h 6583680"/>
              <a:gd name="connsiteX0" fmla="*/ 61540 w 6645220"/>
              <a:gd name="connsiteY0" fmla="*/ 3450944 h 6742784"/>
              <a:gd name="connsiteX1" fmla="*/ 1366465 w 6645220"/>
              <a:gd name="connsiteY1" fmla="*/ 819162 h 6742784"/>
              <a:gd name="connsiteX2" fmla="*/ 3353380 w 6645220"/>
              <a:gd name="connsiteY2" fmla="*/ 159104 h 6742784"/>
              <a:gd name="connsiteX3" fmla="*/ 6645220 w 6645220"/>
              <a:gd name="connsiteY3" fmla="*/ 3450944 h 6742784"/>
              <a:gd name="connsiteX4" fmla="*/ 3353380 w 6645220"/>
              <a:gd name="connsiteY4" fmla="*/ 6742784 h 6742784"/>
              <a:gd name="connsiteX5" fmla="*/ 61540 w 6645220"/>
              <a:gd name="connsiteY5" fmla="*/ 3450944 h 6742784"/>
              <a:gd name="connsiteX0" fmla="*/ 85423 w 6669103"/>
              <a:gd name="connsiteY0" fmla="*/ 3510812 h 6802652"/>
              <a:gd name="connsiteX1" fmla="*/ 1171273 w 6669103"/>
              <a:gd name="connsiteY1" fmla="*/ 659955 h 6802652"/>
              <a:gd name="connsiteX2" fmla="*/ 3377263 w 6669103"/>
              <a:gd name="connsiteY2" fmla="*/ 218972 h 6802652"/>
              <a:gd name="connsiteX3" fmla="*/ 6669103 w 6669103"/>
              <a:gd name="connsiteY3" fmla="*/ 3510812 h 6802652"/>
              <a:gd name="connsiteX4" fmla="*/ 3377263 w 6669103"/>
              <a:gd name="connsiteY4" fmla="*/ 6802652 h 6802652"/>
              <a:gd name="connsiteX5" fmla="*/ 85423 w 6669103"/>
              <a:gd name="connsiteY5" fmla="*/ 3510812 h 6802652"/>
              <a:gd name="connsiteX0" fmla="*/ 85423 w 6669103"/>
              <a:gd name="connsiteY0" fmla="*/ 3206521 h 6498361"/>
              <a:gd name="connsiteX1" fmla="*/ 1171273 w 6669103"/>
              <a:gd name="connsiteY1" fmla="*/ 355664 h 6498361"/>
              <a:gd name="connsiteX2" fmla="*/ 5034613 w 6669103"/>
              <a:gd name="connsiteY2" fmla="*/ 419506 h 6498361"/>
              <a:gd name="connsiteX3" fmla="*/ 6669103 w 6669103"/>
              <a:gd name="connsiteY3" fmla="*/ 3206521 h 6498361"/>
              <a:gd name="connsiteX4" fmla="*/ 3377263 w 6669103"/>
              <a:gd name="connsiteY4" fmla="*/ 6498361 h 6498361"/>
              <a:gd name="connsiteX5" fmla="*/ 85423 w 6669103"/>
              <a:gd name="connsiteY5" fmla="*/ 3206521 h 6498361"/>
              <a:gd name="connsiteX0" fmla="*/ 85423 w 6669103"/>
              <a:gd name="connsiteY0" fmla="*/ 3152862 h 6444702"/>
              <a:gd name="connsiteX1" fmla="*/ 1171273 w 6669103"/>
              <a:gd name="connsiteY1" fmla="*/ 302005 h 6444702"/>
              <a:gd name="connsiteX2" fmla="*/ 5034613 w 6669103"/>
              <a:gd name="connsiteY2" fmla="*/ 365847 h 6444702"/>
              <a:gd name="connsiteX3" fmla="*/ 6669103 w 6669103"/>
              <a:gd name="connsiteY3" fmla="*/ 3152862 h 6444702"/>
              <a:gd name="connsiteX4" fmla="*/ 3377263 w 6669103"/>
              <a:gd name="connsiteY4" fmla="*/ 6444702 h 6444702"/>
              <a:gd name="connsiteX5" fmla="*/ 85423 w 6669103"/>
              <a:gd name="connsiteY5" fmla="*/ 3152862 h 6444702"/>
              <a:gd name="connsiteX0" fmla="*/ 85423 w 6669103"/>
              <a:gd name="connsiteY0" fmla="*/ 3142083 h 6433923"/>
              <a:gd name="connsiteX1" fmla="*/ 1171273 w 6669103"/>
              <a:gd name="connsiteY1" fmla="*/ 291226 h 6433923"/>
              <a:gd name="connsiteX2" fmla="*/ 5034613 w 6669103"/>
              <a:gd name="connsiteY2" fmla="*/ 355068 h 6433923"/>
              <a:gd name="connsiteX3" fmla="*/ 6669103 w 6669103"/>
              <a:gd name="connsiteY3" fmla="*/ 3142083 h 6433923"/>
              <a:gd name="connsiteX4" fmla="*/ 3377263 w 6669103"/>
              <a:gd name="connsiteY4" fmla="*/ 6433923 h 6433923"/>
              <a:gd name="connsiteX5" fmla="*/ 85423 w 6669103"/>
              <a:gd name="connsiteY5" fmla="*/ 3142083 h 6433923"/>
              <a:gd name="connsiteX0" fmla="*/ 85423 w 6669103"/>
              <a:gd name="connsiteY0" fmla="*/ 3132748 h 6424588"/>
              <a:gd name="connsiteX1" fmla="*/ 1171273 w 6669103"/>
              <a:gd name="connsiteY1" fmla="*/ 281891 h 6424588"/>
              <a:gd name="connsiteX2" fmla="*/ 5139388 w 6669103"/>
              <a:gd name="connsiteY2" fmla="*/ 374308 h 6424588"/>
              <a:gd name="connsiteX3" fmla="*/ 6669103 w 6669103"/>
              <a:gd name="connsiteY3" fmla="*/ 3132748 h 6424588"/>
              <a:gd name="connsiteX4" fmla="*/ 3377263 w 6669103"/>
              <a:gd name="connsiteY4" fmla="*/ 6424588 h 6424588"/>
              <a:gd name="connsiteX5" fmla="*/ 85423 w 6669103"/>
              <a:gd name="connsiteY5" fmla="*/ 3132748 h 6424588"/>
              <a:gd name="connsiteX0" fmla="*/ 85423 w 6669103"/>
              <a:gd name="connsiteY0" fmla="*/ 3118121 h 6409961"/>
              <a:gd name="connsiteX1" fmla="*/ 1171273 w 6669103"/>
              <a:gd name="connsiteY1" fmla="*/ 267264 h 6409961"/>
              <a:gd name="connsiteX2" fmla="*/ 5139388 w 6669103"/>
              <a:gd name="connsiteY2" fmla="*/ 359681 h 6409961"/>
              <a:gd name="connsiteX3" fmla="*/ 6669103 w 6669103"/>
              <a:gd name="connsiteY3" fmla="*/ 3118121 h 6409961"/>
              <a:gd name="connsiteX4" fmla="*/ 3377263 w 6669103"/>
              <a:gd name="connsiteY4" fmla="*/ 6409961 h 6409961"/>
              <a:gd name="connsiteX5" fmla="*/ 85423 w 6669103"/>
              <a:gd name="connsiteY5" fmla="*/ 3118121 h 6409961"/>
              <a:gd name="connsiteX0" fmla="*/ 133778 w 6717458"/>
              <a:gd name="connsiteY0" fmla="*/ 3118121 h 5533661"/>
              <a:gd name="connsiteX1" fmla="*/ 1219628 w 6717458"/>
              <a:gd name="connsiteY1" fmla="*/ 267264 h 5533661"/>
              <a:gd name="connsiteX2" fmla="*/ 5187743 w 6717458"/>
              <a:gd name="connsiteY2" fmla="*/ 359681 h 5533661"/>
              <a:gd name="connsiteX3" fmla="*/ 6717458 w 6717458"/>
              <a:gd name="connsiteY3" fmla="*/ 3118121 h 5533661"/>
              <a:gd name="connsiteX4" fmla="*/ 1244393 w 6717458"/>
              <a:gd name="connsiteY4" fmla="*/ 5533661 h 5533661"/>
              <a:gd name="connsiteX5" fmla="*/ 133778 w 6717458"/>
              <a:gd name="connsiteY5" fmla="*/ 3118121 h 5533661"/>
              <a:gd name="connsiteX0" fmla="*/ 24 w 6583704"/>
              <a:gd name="connsiteY0" fmla="*/ 3118121 h 5533834"/>
              <a:gd name="connsiteX1" fmla="*/ 1085874 w 6583704"/>
              <a:gd name="connsiteY1" fmla="*/ 267264 h 5533834"/>
              <a:gd name="connsiteX2" fmla="*/ 5053989 w 6583704"/>
              <a:gd name="connsiteY2" fmla="*/ 359681 h 5533834"/>
              <a:gd name="connsiteX3" fmla="*/ 6583704 w 6583704"/>
              <a:gd name="connsiteY3" fmla="*/ 3118121 h 5533834"/>
              <a:gd name="connsiteX4" fmla="*/ 1110639 w 6583704"/>
              <a:gd name="connsiteY4" fmla="*/ 5533661 h 5533834"/>
              <a:gd name="connsiteX5" fmla="*/ 24 w 6583704"/>
              <a:gd name="connsiteY5" fmla="*/ 3118121 h 5533834"/>
              <a:gd name="connsiteX0" fmla="*/ 24 w 6583704"/>
              <a:gd name="connsiteY0" fmla="*/ 3118121 h 5693306"/>
              <a:gd name="connsiteX1" fmla="*/ 1085874 w 6583704"/>
              <a:gd name="connsiteY1" fmla="*/ 267264 h 5693306"/>
              <a:gd name="connsiteX2" fmla="*/ 5053989 w 6583704"/>
              <a:gd name="connsiteY2" fmla="*/ 359681 h 5693306"/>
              <a:gd name="connsiteX3" fmla="*/ 6583704 w 6583704"/>
              <a:gd name="connsiteY3" fmla="*/ 3118121 h 5693306"/>
              <a:gd name="connsiteX4" fmla="*/ 1110639 w 6583704"/>
              <a:gd name="connsiteY4" fmla="*/ 5533661 h 5693306"/>
              <a:gd name="connsiteX5" fmla="*/ 24 w 6583704"/>
              <a:gd name="connsiteY5" fmla="*/ 3118121 h 5693306"/>
              <a:gd name="connsiteX0" fmla="*/ 24 w 6040779"/>
              <a:gd name="connsiteY0" fmla="*/ 3298185 h 6175291"/>
              <a:gd name="connsiteX1" fmla="*/ 1085874 w 6040779"/>
              <a:gd name="connsiteY1" fmla="*/ 447328 h 6175291"/>
              <a:gd name="connsiteX2" fmla="*/ 5053989 w 6040779"/>
              <a:gd name="connsiteY2" fmla="*/ 539745 h 6175291"/>
              <a:gd name="connsiteX3" fmla="*/ 6040779 w 6040779"/>
              <a:gd name="connsiteY3" fmla="*/ 5050785 h 6175291"/>
              <a:gd name="connsiteX4" fmla="*/ 1110639 w 6040779"/>
              <a:gd name="connsiteY4" fmla="*/ 5713725 h 6175291"/>
              <a:gd name="connsiteX5" fmla="*/ 24 w 6040779"/>
              <a:gd name="connsiteY5" fmla="*/ 3298185 h 6175291"/>
              <a:gd name="connsiteX0" fmla="*/ 24 w 6531133"/>
              <a:gd name="connsiteY0" fmla="*/ 3298185 h 6175291"/>
              <a:gd name="connsiteX1" fmla="*/ 1085874 w 6531133"/>
              <a:gd name="connsiteY1" fmla="*/ 447328 h 6175291"/>
              <a:gd name="connsiteX2" fmla="*/ 5053989 w 6531133"/>
              <a:gd name="connsiteY2" fmla="*/ 539745 h 6175291"/>
              <a:gd name="connsiteX3" fmla="*/ 6040779 w 6531133"/>
              <a:gd name="connsiteY3" fmla="*/ 5050785 h 6175291"/>
              <a:gd name="connsiteX4" fmla="*/ 1110639 w 6531133"/>
              <a:gd name="connsiteY4" fmla="*/ 5713725 h 6175291"/>
              <a:gd name="connsiteX5" fmla="*/ 24 w 6531133"/>
              <a:gd name="connsiteY5" fmla="*/ 3298185 h 6175291"/>
              <a:gd name="connsiteX0" fmla="*/ 24 w 6541173"/>
              <a:gd name="connsiteY0" fmla="*/ 3228710 h 6105816"/>
              <a:gd name="connsiteX1" fmla="*/ 1085874 w 6541173"/>
              <a:gd name="connsiteY1" fmla="*/ 377853 h 6105816"/>
              <a:gd name="connsiteX2" fmla="*/ 5053989 w 6541173"/>
              <a:gd name="connsiteY2" fmla="*/ 470270 h 6105816"/>
              <a:gd name="connsiteX3" fmla="*/ 6040779 w 6541173"/>
              <a:gd name="connsiteY3" fmla="*/ 4981310 h 6105816"/>
              <a:gd name="connsiteX4" fmla="*/ 1110639 w 6541173"/>
              <a:gd name="connsiteY4" fmla="*/ 5644250 h 6105816"/>
              <a:gd name="connsiteX5" fmla="*/ 24 w 6541173"/>
              <a:gd name="connsiteY5" fmla="*/ 3228710 h 6105816"/>
              <a:gd name="connsiteX0" fmla="*/ 24 w 6554979"/>
              <a:gd name="connsiteY0" fmla="*/ 3295175 h 6144315"/>
              <a:gd name="connsiteX1" fmla="*/ 1085874 w 6554979"/>
              <a:gd name="connsiteY1" fmla="*/ 444318 h 6144315"/>
              <a:gd name="connsiteX2" fmla="*/ 5053989 w 6554979"/>
              <a:gd name="connsiteY2" fmla="*/ 536735 h 6144315"/>
              <a:gd name="connsiteX3" fmla="*/ 6069354 w 6554979"/>
              <a:gd name="connsiteY3" fmla="*/ 5000150 h 6144315"/>
              <a:gd name="connsiteX4" fmla="*/ 1110639 w 6554979"/>
              <a:gd name="connsiteY4" fmla="*/ 5710715 h 6144315"/>
              <a:gd name="connsiteX5" fmla="*/ 24 w 6554979"/>
              <a:gd name="connsiteY5" fmla="*/ 3295175 h 6144315"/>
              <a:gd name="connsiteX0" fmla="*/ 24 w 6554979"/>
              <a:gd name="connsiteY0" fmla="*/ 3295175 h 6097327"/>
              <a:gd name="connsiteX1" fmla="*/ 1085874 w 6554979"/>
              <a:gd name="connsiteY1" fmla="*/ 444318 h 6097327"/>
              <a:gd name="connsiteX2" fmla="*/ 5053989 w 6554979"/>
              <a:gd name="connsiteY2" fmla="*/ 536735 h 6097327"/>
              <a:gd name="connsiteX3" fmla="*/ 6069354 w 6554979"/>
              <a:gd name="connsiteY3" fmla="*/ 5000150 h 6097327"/>
              <a:gd name="connsiteX4" fmla="*/ 1110639 w 6554979"/>
              <a:gd name="connsiteY4" fmla="*/ 5710715 h 6097327"/>
              <a:gd name="connsiteX5" fmla="*/ 24 w 6554979"/>
              <a:gd name="connsiteY5" fmla="*/ 3295175 h 6097327"/>
              <a:gd name="connsiteX0" fmla="*/ 323184 w 6878139"/>
              <a:gd name="connsiteY0" fmla="*/ 3295175 h 6581810"/>
              <a:gd name="connsiteX1" fmla="*/ 1409034 w 6878139"/>
              <a:gd name="connsiteY1" fmla="*/ 444318 h 6581810"/>
              <a:gd name="connsiteX2" fmla="*/ 5377149 w 6878139"/>
              <a:gd name="connsiteY2" fmla="*/ 536735 h 6581810"/>
              <a:gd name="connsiteX3" fmla="*/ 6392514 w 6878139"/>
              <a:gd name="connsiteY3" fmla="*/ 5000150 h 6581810"/>
              <a:gd name="connsiteX4" fmla="*/ 1433799 w 6878139"/>
              <a:gd name="connsiteY4" fmla="*/ 5710715 h 6581810"/>
              <a:gd name="connsiteX5" fmla="*/ 323184 w 6878139"/>
              <a:gd name="connsiteY5" fmla="*/ 3295175 h 6581810"/>
              <a:gd name="connsiteX0" fmla="*/ 230326 w 6785281"/>
              <a:gd name="connsiteY0" fmla="*/ 3295175 h 6492278"/>
              <a:gd name="connsiteX1" fmla="*/ 1316176 w 6785281"/>
              <a:gd name="connsiteY1" fmla="*/ 444318 h 6492278"/>
              <a:gd name="connsiteX2" fmla="*/ 5284291 w 6785281"/>
              <a:gd name="connsiteY2" fmla="*/ 536735 h 6492278"/>
              <a:gd name="connsiteX3" fmla="*/ 6299656 w 6785281"/>
              <a:gd name="connsiteY3" fmla="*/ 5000150 h 6492278"/>
              <a:gd name="connsiteX4" fmla="*/ 1340941 w 6785281"/>
              <a:gd name="connsiteY4" fmla="*/ 5710715 h 6492278"/>
              <a:gd name="connsiteX5" fmla="*/ 230326 w 6785281"/>
              <a:gd name="connsiteY5" fmla="*/ 3295175 h 6492278"/>
              <a:gd name="connsiteX0" fmla="*/ 230326 w 6785281"/>
              <a:gd name="connsiteY0" fmla="*/ 3295175 h 6420106"/>
              <a:gd name="connsiteX1" fmla="*/ 1316176 w 6785281"/>
              <a:gd name="connsiteY1" fmla="*/ 444318 h 6420106"/>
              <a:gd name="connsiteX2" fmla="*/ 5284291 w 6785281"/>
              <a:gd name="connsiteY2" fmla="*/ 536735 h 6420106"/>
              <a:gd name="connsiteX3" fmla="*/ 6299656 w 6785281"/>
              <a:gd name="connsiteY3" fmla="*/ 5000150 h 6420106"/>
              <a:gd name="connsiteX4" fmla="*/ 1340941 w 6785281"/>
              <a:gd name="connsiteY4" fmla="*/ 5710715 h 6420106"/>
              <a:gd name="connsiteX5" fmla="*/ 230326 w 6785281"/>
              <a:gd name="connsiteY5" fmla="*/ 3295175 h 6420106"/>
              <a:gd name="connsiteX0" fmla="*/ 204876 w 6759831"/>
              <a:gd name="connsiteY0" fmla="*/ 3295175 h 6471251"/>
              <a:gd name="connsiteX1" fmla="*/ 1290726 w 6759831"/>
              <a:gd name="connsiteY1" fmla="*/ 444318 h 6471251"/>
              <a:gd name="connsiteX2" fmla="*/ 5258841 w 6759831"/>
              <a:gd name="connsiteY2" fmla="*/ 536735 h 6471251"/>
              <a:gd name="connsiteX3" fmla="*/ 6274206 w 6759831"/>
              <a:gd name="connsiteY3" fmla="*/ 5000150 h 6471251"/>
              <a:gd name="connsiteX4" fmla="*/ 1363116 w 6759831"/>
              <a:gd name="connsiteY4" fmla="*/ 5786915 h 6471251"/>
              <a:gd name="connsiteX5" fmla="*/ 204876 w 6759831"/>
              <a:gd name="connsiteY5" fmla="*/ 3295175 h 6471251"/>
              <a:gd name="connsiteX0" fmla="*/ 174960 w 6729915"/>
              <a:gd name="connsiteY0" fmla="*/ 3295175 h 6534013"/>
              <a:gd name="connsiteX1" fmla="*/ 1260810 w 6729915"/>
              <a:gd name="connsiteY1" fmla="*/ 444318 h 6534013"/>
              <a:gd name="connsiteX2" fmla="*/ 5228925 w 6729915"/>
              <a:gd name="connsiteY2" fmla="*/ 536735 h 6534013"/>
              <a:gd name="connsiteX3" fmla="*/ 6244290 w 6729915"/>
              <a:gd name="connsiteY3" fmla="*/ 5000150 h 6534013"/>
              <a:gd name="connsiteX4" fmla="*/ 1333200 w 6729915"/>
              <a:gd name="connsiteY4" fmla="*/ 5786915 h 6534013"/>
              <a:gd name="connsiteX5" fmla="*/ 174960 w 6729915"/>
              <a:gd name="connsiteY5" fmla="*/ 3295175 h 6534013"/>
              <a:gd name="connsiteX0" fmla="*/ 155590 w 6710545"/>
              <a:gd name="connsiteY0" fmla="*/ 3295175 h 6525637"/>
              <a:gd name="connsiteX1" fmla="*/ 1241440 w 6710545"/>
              <a:gd name="connsiteY1" fmla="*/ 444318 h 6525637"/>
              <a:gd name="connsiteX2" fmla="*/ 5209555 w 6710545"/>
              <a:gd name="connsiteY2" fmla="*/ 536735 h 6525637"/>
              <a:gd name="connsiteX3" fmla="*/ 6224920 w 6710545"/>
              <a:gd name="connsiteY3" fmla="*/ 5000150 h 6525637"/>
              <a:gd name="connsiteX4" fmla="*/ 1313830 w 6710545"/>
              <a:gd name="connsiteY4" fmla="*/ 5786915 h 6525637"/>
              <a:gd name="connsiteX5" fmla="*/ 155590 w 6710545"/>
              <a:gd name="connsiteY5" fmla="*/ 3295175 h 6525637"/>
              <a:gd name="connsiteX0" fmla="*/ 196 w 6555151"/>
              <a:gd name="connsiteY0" fmla="*/ 3295175 h 6193457"/>
              <a:gd name="connsiteX1" fmla="*/ 1086046 w 6555151"/>
              <a:gd name="connsiteY1" fmla="*/ 444318 h 6193457"/>
              <a:gd name="connsiteX2" fmla="*/ 5054161 w 6555151"/>
              <a:gd name="connsiteY2" fmla="*/ 536735 h 6193457"/>
              <a:gd name="connsiteX3" fmla="*/ 6069526 w 6555151"/>
              <a:gd name="connsiteY3" fmla="*/ 5000150 h 6193457"/>
              <a:gd name="connsiteX4" fmla="*/ 1158436 w 6555151"/>
              <a:gd name="connsiteY4" fmla="*/ 5786915 h 6193457"/>
              <a:gd name="connsiteX5" fmla="*/ 196 w 6555151"/>
              <a:gd name="connsiteY5" fmla="*/ 3295175 h 6193457"/>
              <a:gd name="connsiteX0" fmla="*/ 165212 w 6720167"/>
              <a:gd name="connsiteY0" fmla="*/ 3295175 h 6534013"/>
              <a:gd name="connsiteX1" fmla="*/ 1251062 w 6720167"/>
              <a:gd name="connsiteY1" fmla="*/ 444318 h 6534013"/>
              <a:gd name="connsiteX2" fmla="*/ 5219177 w 6720167"/>
              <a:gd name="connsiteY2" fmla="*/ 536735 h 6534013"/>
              <a:gd name="connsiteX3" fmla="*/ 6234542 w 6720167"/>
              <a:gd name="connsiteY3" fmla="*/ 5000150 h 6534013"/>
              <a:gd name="connsiteX4" fmla="*/ 1323452 w 6720167"/>
              <a:gd name="connsiteY4" fmla="*/ 5786915 h 6534013"/>
              <a:gd name="connsiteX5" fmla="*/ 165212 w 6720167"/>
              <a:gd name="connsiteY5" fmla="*/ 3295175 h 6534013"/>
              <a:gd name="connsiteX0" fmla="*/ 165212 w 6720167"/>
              <a:gd name="connsiteY0" fmla="*/ 3222677 h 6461515"/>
              <a:gd name="connsiteX1" fmla="*/ 1251062 w 6720167"/>
              <a:gd name="connsiteY1" fmla="*/ 371820 h 6461515"/>
              <a:gd name="connsiteX2" fmla="*/ 5219177 w 6720167"/>
              <a:gd name="connsiteY2" fmla="*/ 464237 h 6461515"/>
              <a:gd name="connsiteX3" fmla="*/ 6234542 w 6720167"/>
              <a:gd name="connsiteY3" fmla="*/ 4927652 h 6461515"/>
              <a:gd name="connsiteX4" fmla="*/ 1323452 w 6720167"/>
              <a:gd name="connsiteY4" fmla="*/ 5714417 h 6461515"/>
              <a:gd name="connsiteX5" fmla="*/ 165212 w 6720167"/>
              <a:gd name="connsiteY5" fmla="*/ 3222677 h 6461515"/>
              <a:gd name="connsiteX0" fmla="*/ 196 w 6555151"/>
              <a:gd name="connsiteY0" fmla="*/ 3296378 h 6062465"/>
              <a:gd name="connsiteX1" fmla="*/ 1086046 w 6555151"/>
              <a:gd name="connsiteY1" fmla="*/ 445521 h 6062465"/>
              <a:gd name="connsiteX2" fmla="*/ 5054161 w 6555151"/>
              <a:gd name="connsiteY2" fmla="*/ 537938 h 6062465"/>
              <a:gd name="connsiteX3" fmla="*/ 6069526 w 6555151"/>
              <a:gd name="connsiteY3" fmla="*/ 5020403 h 6062465"/>
              <a:gd name="connsiteX4" fmla="*/ 1158436 w 6555151"/>
              <a:gd name="connsiteY4" fmla="*/ 5788118 h 6062465"/>
              <a:gd name="connsiteX5" fmla="*/ 196 w 6555151"/>
              <a:gd name="connsiteY5" fmla="*/ 3296378 h 6062465"/>
              <a:gd name="connsiteX0" fmla="*/ 196 w 6555151"/>
              <a:gd name="connsiteY0" fmla="*/ 3296378 h 6062465"/>
              <a:gd name="connsiteX1" fmla="*/ 1086046 w 6555151"/>
              <a:gd name="connsiteY1" fmla="*/ 445521 h 6062465"/>
              <a:gd name="connsiteX2" fmla="*/ 5054161 w 6555151"/>
              <a:gd name="connsiteY2" fmla="*/ 537938 h 6062465"/>
              <a:gd name="connsiteX3" fmla="*/ 6069526 w 6555151"/>
              <a:gd name="connsiteY3" fmla="*/ 5020403 h 6062465"/>
              <a:gd name="connsiteX4" fmla="*/ 1158436 w 6555151"/>
              <a:gd name="connsiteY4" fmla="*/ 5788118 h 6062465"/>
              <a:gd name="connsiteX5" fmla="*/ 196 w 6555151"/>
              <a:gd name="connsiteY5" fmla="*/ 3296378 h 6062465"/>
              <a:gd name="connsiteX0" fmla="*/ 196 w 6548733"/>
              <a:gd name="connsiteY0" fmla="*/ 3201316 h 5967403"/>
              <a:gd name="connsiteX1" fmla="*/ 1086046 w 6548733"/>
              <a:gd name="connsiteY1" fmla="*/ 350459 h 5967403"/>
              <a:gd name="connsiteX2" fmla="*/ 5054161 w 6548733"/>
              <a:gd name="connsiteY2" fmla="*/ 442876 h 5967403"/>
              <a:gd name="connsiteX3" fmla="*/ 6069526 w 6548733"/>
              <a:gd name="connsiteY3" fmla="*/ 4925341 h 5967403"/>
              <a:gd name="connsiteX4" fmla="*/ 1158436 w 6548733"/>
              <a:gd name="connsiteY4" fmla="*/ 5693056 h 5967403"/>
              <a:gd name="connsiteX5" fmla="*/ 196 w 6548733"/>
              <a:gd name="connsiteY5" fmla="*/ 3201316 h 5967403"/>
              <a:gd name="connsiteX0" fmla="*/ 136746 w 6685283"/>
              <a:gd name="connsiteY0" fmla="*/ 3201316 h 6451766"/>
              <a:gd name="connsiteX1" fmla="*/ 1222596 w 6685283"/>
              <a:gd name="connsiteY1" fmla="*/ 350459 h 6451766"/>
              <a:gd name="connsiteX2" fmla="*/ 5190711 w 6685283"/>
              <a:gd name="connsiteY2" fmla="*/ 442876 h 6451766"/>
              <a:gd name="connsiteX3" fmla="*/ 6206076 w 6685283"/>
              <a:gd name="connsiteY3" fmla="*/ 4925341 h 6451766"/>
              <a:gd name="connsiteX4" fmla="*/ 1294986 w 6685283"/>
              <a:gd name="connsiteY4" fmla="*/ 5693056 h 6451766"/>
              <a:gd name="connsiteX5" fmla="*/ 136746 w 6685283"/>
              <a:gd name="connsiteY5" fmla="*/ 3201316 h 6451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5283" h="6451766">
                <a:moveTo>
                  <a:pt x="136746" y="3201316"/>
                </a:moveTo>
                <a:cubicBezTo>
                  <a:pt x="124681" y="2310883"/>
                  <a:pt x="673956" y="899099"/>
                  <a:pt x="1222596" y="350459"/>
                </a:cubicBezTo>
                <a:cubicBezTo>
                  <a:pt x="1771236" y="-198181"/>
                  <a:pt x="4398231" y="-52904"/>
                  <a:pt x="5190711" y="442876"/>
                </a:cubicBezTo>
                <a:cubicBezTo>
                  <a:pt x="5983191" y="938656"/>
                  <a:pt x="7444326" y="2612008"/>
                  <a:pt x="6206076" y="4925341"/>
                </a:cubicBezTo>
                <a:cubicBezTo>
                  <a:pt x="5282151" y="6371899"/>
                  <a:pt x="3192366" y="7104343"/>
                  <a:pt x="1294986" y="5693056"/>
                </a:cubicBezTo>
                <a:cubicBezTo>
                  <a:pt x="-602394" y="4281769"/>
                  <a:pt x="148811" y="4091749"/>
                  <a:pt x="136746" y="320131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8C740-54E4-4613-8EB3-DCEF02C37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20" y="489284"/>
            <a:ext cx="2468880" cy="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59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LT Pho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34EFA-D1FE-4F4E-93D1-36C2C1AD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4002" y="656196"/>
            <a:ext cx="4687774" cy="2387600"/>
          </a:xfrm>
        </p:spPr>
        <p:txBody>
          <a:bodyPr anchor="b">
            <a:normAutofit/>
          </a:bodyPr>
          <a:lstStyle>
            <a:lvl1pPr algn="r">
              <a:defRPr sz="55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9E4E5DE-433E-4965-93E7-1FB79864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4002" y="3135871"/>
            <a:ext cx="4661647" cy="1655762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8C740-54E4-4613-8EB3-DCEF02C37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20" y="5598445"/>
            <a:ext cx="2468880" cy="80376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1248627" y="855661"/>
            <a:ext cx="6667263" cy="6702321"/>
          </a:xfrm>
          <a:custGeom>
            <a:avLst/>
            <a:gdLst>
              <a:gd name="connsiteX0" fmla="*/ 0 w 6492240"/>
              <a:gd name="connsiteY0" fmla="*/ 3246120 h 6492240"/>
              <a:gd name="connsiteX1" fmla="*/ 3246120 w 6492240"/>
              <a:gd name="connsiteY1" fmla="*/ 0 h 6492240"/>
              <a:gd name="connsiteX2" fmla="*/ 6492240 w 6492240"/>
              <a:gd name="connsiteY2" fmla="*/ 3246120 h 6492240"/>
              <a:gd name="connsiteX3" fmla="*/ 3246120 w 6492240"/>
              <a:gd name="connsiteY3" fmla="*/ 6492240 h 6492240"/>
              <a:gd name="connsiteX4" fmla="*/ 0 w 6492240"/>
              <a:gd name="connsiteY4" fmla="*/ 3246120 h 6492240"/>
              <a:gd name="connsiteX0" fmla="*/ 67364 w 6559604"/>
              <a:gd name="connsiteY0" fmla="*/ 3246120 h 6631968"/>
              <a:gd name="connsiteX1" fmla="*/ 3313484 w 6559604"/>
              <a:gd name="connsiteY1" fmla="*/ 0 h 6631968"/>
              <a:gd name="connsiteX2" fmla="*/ 6559604 w 6559604"/>
              <a:gd name="connsiteY2" fmla="*/ 3246120 h 6631968"/>
              <a:gd name="connsiteX3" fmla="*/ 3313484 w 6559604"/>
              <a:gd name="connsiteY3" fmla="*/ 6492240 h 6631968"/>
              <a:gd name="connsiteX4" fmla="*/ 1286110 w 6559604"/>
              <a:gd name="connsiteY4" fmla="*/ 5762852 h 6631968"/>
              <a:gd name="connsiteX5" fmla="*/ 67364 w 6559604"/>
              <a:gd name="connsiteY5" fmla="*/ 3246120 h 6631968"/>
              <a:gd name="connsiteX0" fmla="*/ 175023 w 6667263"/>
              <a:gd name="connsiteY0" fmla="*/ 3246120 h 6605425"/>
              <a:gd name="connsiteX1" fmla="*/ 3421143 w 6667263"/>
              <a:gd name="connsiteY1" fmla="*/ 0 h 6605425"/>
              <a:gd name="connsiteX2" fmla="*/ 6667263 w 6667263"/>
              <a:gd name="connsiteY2" fmla="*/ 3246120 h 6605425"/>
              <a:gd name="connsiteX3" fmla="*/ 3421143 w 6667263"/>
              <a:gd name="connsiteY3" fmla="*/ 6492240 h 6605425"/>
              <a:gd name="connsiteX4" fmla="*/ 1393769 w 6667263"/>
              <a:gd name="connsiteY4" fmla="*/ 5762852 h 6605425"/>
              <a:gd name="connsiteX5" fmla="*/ 537426 w 6667263"/>
              <a:gd name="connsiteY5" fmla="*/ 4761367 h 6605425"/>
              <a:gd name="connsiteX6" fmla="*/ 175023 w 6667263"/>
              <a:gd name="connsiteY6" fmla="*/ 3246120 h 6605425"/>
              <a:gd name="connsiteX0" fmla="*/ 175023 w 6667263"/>
              <a:gd name="connsiteY0" fmla="*/ 3246120 h 6702321"/>
              <a:gd name="connsiteX1" fmla="*/ 3421143 w 6667263"/>
              <a:gd name="connsiteY1" fmla="*/ 0 h 6702321"/>
              <a:gd name="connsiteX2" fmla="*/ 6667263 w 6667263"/>
              <a:gd name="connsiteY2" fmla="*/ 3246120 h 6702321"/>
              <a:gd name="connsiteX3" fmla="*/ 3421143 w 6667263"/>
              <a:gd name="connsiteY3" fmla="*/ 6492240 h 6702321"/>
              <a:gd name="connsiteX4" fmla="*/ 2119484 w 6667263"/>
              <a:gd name="connsiteY4" fmla="*/ 6314396 h 6702321"/>
              <a:gd name="connsiteX5" fmla="*/ 1393769 w 6667263"/>
              <a:gd name="connsiteY5" fmla="*/ 5762852 h 6702321"/>
              <a:gd name="connsiteX6" fmla="*/ 537426 w 6667263"/>
              <a:gd name="connsiteY6" fmla="*/ 4761367 h 6702321"/>
              <a:gd name="connsiteX7" fmla="*/ 175023 w 6667263"/>
              <a:gd name="connsiteY7" fmla="*/ 3246120 h 6702321"/>
              <a:gd name="connsiteX0" fmla="*/ 175023 w 6667263"/>
              <a:gd name="connsiteY0" fmla="*/ 3246120 h 6702321"/>
              <a:gd name="connsiteX1" fmla="*/ 3421143 w 6667263"/>
              <a:gd name="connsiteY1" fmla="*/ 0 h 6702321"/>
              <a:gd name="connsiteX2" fmla="*/ 6667263 w 6667263"/>
              <a:gd name="connsiteY2" fmla="*/ 3246120 h 6702321"/>
              <a:gd name="connsiteX3" fmla="*/ 3421143 w 6667263"/>
              <a:gd name="connsiteY3" fmla="*/ 6492240 h 6702321"/>
              <a:gd name="connsiteX4" fmla="*/ 2119484 w 6667263"/>
              <a:gd name="connsiteY4" fmla="*/ 6314396 h 6702321"/>
              <a:gd name="connsiteX5" fmla="*/ 1190569 w 6667263"/>
              <a:gd name="connsiteY5" fmla="*/ 6154737 h 6702321"/>
              <a:gd name="connsiteX6" fmla="*/ 537426 w 6667263"/>
              <a:gd name="connsiteY6" fmla="*/ 4761367 h 6702321"/>
              <a:gd name="connsiteX7" fmla="*/ 175023 w 6667263"/>
              <a:gd name="connsiteY7" fmla="*/ 3246120 h 6702321"/>
              <a:gd name="connsiteX0" fmla="*/ 175023 w 6667263"/>
              <a:gd name="connsiteY0" fmla="*/ 3246120 h 6702321"/>
              <a:gd name="connsiteX1" fmla="*/ 3421143 w 6667263"/>
              <a:gd name="connsiteY1" fmla="*/ 0 h 6702321"/>
              <a:gd name="connsiteX2" fmla="*/ 6667263 w 6667263"/>
              <a:gd name="connsiteY2" fmla="*/ 3246120 h 6702321"/>
              <a:gd name="connsiteX3" fmla="*/ 4495200 w 6667263"/>
              <a:gd name="connsiteY3" fmla="*/ 6492240 h 6702321"/>
              <a:gd name="connsiteX4" fmla="*/ 2119484 w 6667263"/>
              <a:gd name="connsiteY4" fmla="*/ 6314396 h 6702321"/>
              <a:gd name="connsiteX5" fmla="*/ 1190569 w 6667263"/>
              <a:gd name="connsiteY5" fmla="*/ 6154737 h 6702321"/>
              <a:gd name="connsiteX6" fmla="*/ 537426 w 6667263"/>
              <a:gd name="connsiteY6" fmla="*/ 4761367 h 6702321"/>
              <a:gd name="connsiteX7" fmla="*/ 175023 w 6667263"/>
              <a:gd name="connsiteY7" fmla="*/ 3246120 h 670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67263" h="6702321">
                <a:moveTo>
                  <a:pt x="175023" y="3246120"/>
                </a:moveTo>
                <a:cubicBezTo>
                  <a:pt x="175023" y="1453337"/>
                  <a:pt x="1628360" y="0"/>
                  <a:pt x="3421143" y="0"/>
                </a:cubicBezTo>
                <a:cubicBezTo>
                  <a:pt x="5213926" y="0"/>
                  <a:pt x="6667263" y="1453337"/>
                  <a:pt x="6667263" y="3246120"/>
                </a:cubicBezTo>
                <a:cubicBezTo>
                  <a:pt x="6667263" y="5038903"/>
                  <a:pt x="5253163" y="5980861"/>
                  <a:pt x="4495200" y="6492240"/>
                </a:cubicBezTo>
                <a:cubicBezTo>
                  <a:pt x="3737237" y="7003619"/>
                  <a:pt x="2457380" y="6435961"/>
                  <a:pt x="2119484" y="6314396"/>
                </a:cubicBezTo>
                <a:cubicBezTo>
                  <a:pt x="1781588" y="6192831"/>
                  <a:pt x="1454245" y="6413575"/>
                  <a:pt x="1190569" y="6154737"/>
                </a:cubicBezTo>
                <a:cubicBezTo>
                  <a:pt x="926893" y="5895899"/>
                  <a:pt x="740550" y="5180822"/>
                  <a:pt x="537426" y="4761367"/>
                </a:cubicBezTo>
                <a:cubicBezTo>
                  <a:pt x="334302" y="4341912"/>
                  <a:pt x="-305596" y="4039681"/>
                  <a:pt x="175023" y="32461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35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No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4EFA-D1FE-4F4E-93D1-36C2C1AD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4221" y="2412742"/>
            <a:ext cx="4661647" cy="2387600"/>
          </a:xfrm>
        </p:spPr>
        <p:txBody>
          <a:bodyPr anchor="b">
            <a:normAutofit/>
          </a:bodyPr>
          <a:lstStyle>
            <a:lvl1pPr algn="r">
              <a:defRPr sz="55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4E5DE-433E-4965-93E7-1FB79864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6810" y="5038948"/>
            <a:ext cx="4661647" cy="1655762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8C740-54E4-4613-8EB3-DCEF02C37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20" y="489284"/>
            <a:ext cx="2468880" cy="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72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: No Phot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4EFA-D1FE-4F4E-93D1-36C2C1ADB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226" y="2404033"/>
            <a:ext cx="4661647" cy="2387600"/>
          </a:xfrm>
        </p:spPr>
        <p:txBody>
          <a:bodyPr anchor="b">
            <a:normAutofit/>
          </a:bodyPr>
          <a:lstStyle>
            <a:lvl1pPr algn="l">
              <a:defRPr sz="55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4E5DE-433E-4965-93E7-1FB79864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226" y="5038948"/>
            <a:ext cx="4661647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38C740-54E4-4613-8EB3-DCEF02C373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2468880" cy="8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66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pos="7368">
          <p15:clr>
            <a:srgbClr val="FBAE40"/>
          </p15:clr>
        </p15:guide>
        <p15:guide id="3" orient="horz" pos="288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DFCB0E8-D620-4741-ADB7-A89EE444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4" y="347196"/>
            <a:ext cx="11296276" cy="1325563"/>
          </a:xfrm>
        </p:spPr>
        <p:txBody>
          <a:bodyPr anchor="t">
            <a:normAutofit/>
          </a:bodyPr>
          <a:lstStyle>
            <a:lvl1pPr>
              <a:defRPr sz="48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C07F7F-3F9E-4672-B30F-FCEB0B72E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11201400" cy="457576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2800">
                <a:solidFill>
                  <a:srgbClr val="4D4D4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4CBFC-4372-4C12-86E2-DA3B233D5A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" y="6063918"/>
            <a:ext cx="1554480" cy="5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06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">
          <p15:clr>
            <a:srgbClr val="FBAE40"/>
          </p15:clr>
        </p15:guide>
        <p15:guide id="2" orient="horz" pos="4032">
          <p15:clr>
            <a:srgbClr val="FBAE40"/>
          </p15:clr>
        </p15:guide>
        <p15:guide id="3" pos="312">
          <p15:clr>
            <a:srgbClr val="FBAE40"/>
          </p15:clr>
        </p15:guide>
        <p15:guide id="4" pos="73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32F90-AE7A-4613-844E-353A4449B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056A3-D837-412E-8934-C6BE38429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0" r:id="rId2"/>
    <p:sldLayoutId id="2147483701" r:id="rId3"/>
    <p:sldLayoutId id="2147483668" r:id="rId4"/>
    <p:sldLayoutId id="2147483681" r:id="rId5"/>
    <p:sldLayoutId id="2147483702" r:id="rId6"/>
    <p:sldLayoutId id="2147483699" r:id="rId7"/>
    <p:sldLayoutId id="2147483700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3" r:id="rId14"/>
    <p:sldLayoutId id="2147483691" r:id="rId15"/>
    <p:sldLayoutId id="2147483692" r:id="rId16"/>
    <p:sldLayoutId id="2147483693" r:id="rId17"/>
    <p:sldLayoutId id="2147483694" r:id="rId18"/>
    <p:sldLayoutId id="2147483675" r:id="rId19"/>
    <p:sldLayoutId id="2147483676" r:id="rId20"/>
    <p:sldLayoutId id="2147483684" r:id="rId21"/>
    <p:sldLayoutId id="2147483685" r:id="rId22"/>
    <p:sldLayoutId id="2147483677" r:id="rId23"/>
    <p:sldLayoutId id="2147483678" r:id="rId24"/>
    <p:sldLayoutId id="2147483688" r:id="rId25"/>
    <p:sldLayoutId id="2147483689" r:id="rId26"/>
    <p:sldLayoutId id="2147483695" r:id="rId27"/>
    <p:sldLayoutId id="2147483696" r:id="rId28"/>
    <p:sldLayoutId id="2147483679" r:id="rId29"/>
    <p:sldLayoutId id="2147483683" r:id="rId30"/>
    <p:sldLayoutId id="2147483697" r:id="rId31"/>
    <p:sldLayoutId id="2147483698" r:id="rId32"/>
    <p:sldLayoutId id="2147483690" r:id="rId33"/>
    <p:sldLayoutId id="2147483682" r:id="rId34"/>
    <p:sldLayoutId id="2147483686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 cap="none" baseline="0">
          <a:solidFill>
            <a:srgbClr val="E64B38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D4D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D4D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D4D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D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D4D4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matthew.smith@gwinnettcounty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3F124-7D34-DC67-575C-AA12745C71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Emergency Preparation and Response at a General Aviation Airport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B9661-7131-76BB-5355-B400C25001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3A2552A-D273-836E-3AEB-D94FFBEA0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r="13785"/>
          <a:stretch/>
        </p:blipFill>
        <p:spPr>
          <a:xfrm>
            <a:off x="6944377" y="1226546"/>
            <a:ext cx="5816827" cy="6023235"/>
          </a:xfrm>
        </p:spPr>
      </p:pic>
    </p:spTree>
    <p:extLst>
      <p:ext uri="{BB962C8B-B14F-4D97-AF65-F5344CB8AC3E}">
        <p14:creationId xmlns:p14="http://schemas.microsoft.com/office/powerpoint/2010/main" val="346647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614E221-CF10-D1A7-74D0-9569002E8B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/>
        </p:blipFill>
        <p:spPr>
          <a:xfrm>
            <a:off x="7652859" y="3523283"/>
            <a:ext cx="4792706" cy="356397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1BA4E3-5AF5-2638-2BEC-CF739891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Aircraft Wreckage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CCDEF-73EA-A5E3-7322-42698DF23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27013" lvl="1" indent="-227013"/>
            <a:r>
              <a:rPr lang="en-US" dirty="0"/>
              <a:t>If FAA/NTSB wants to impound the wreckage, they will arrange for the collection.</a:t>
            </a:r>
          </a:p>
          <a:p>
            <a:pPr marL="227013" lvl="1" indent="-227013"/>
            <a:r>
              <a:rPr lang="en-US" dirty="0"/>
              <a:t>If FAA/NTSB releases the wreckage to the owner, the same services for disabled aircraft can be used for the wreckage.</a:t>
            </a:r>
          </a:p>
          <a:p>
            <a:pPr marL="227013" lvl="1" indent="-227013"/>
            <a:r>
              <a:rPr lang="en-US" dirty="0"/>
              <a:t>Pavement Damage – soft spots, metal melted into asphalt, binder burns away leaving rocks.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6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09304D-8591-7F00-EC2F-7B832538C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Inclement Weather &amp; Natural Disasters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84967F-D313-BFB6-96C6-7AEF98B8F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Prior planning is the key.</a:t>
            </a:r>
          </a:p>
          <a:p>
            <a:r>
              <a:rPr lang="en-US" dirty="0"/>
              <a:t>Work with your Risk Manager/insurance agent to determine proper insurance limits.</a:t>
            </a:r>
          </a:p>
          <a:p>
            <a:r>
              <a:rPr lang="en-US" dirty="0"/>
              <a:t>Work with other airports to:</a:t>
            </a:r>
          </a:p>
          <a:p>
            <a:pPr lvl="1"/>
            <a:r>
              <a:rPr lang="en-US" dirty="0"/>
              <a:t>Provide temporary safe aircraft parking (e.g., fly to an inland airport if a hurricane is coming to your area).</a:t>
            </a:r>
          </a:p>
          <a:p>
            <a:pPr lvl="1"/>
            <a:r>
              <a:rPr lang="en-US" dirty="0"/>
              <a:t>Pool resources – lights, wire, closure markings, sharing staff to help with clean-up, 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0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16E77E-FB49-7AAE-2E1B-80BF3B1F7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Inclement Weather &amp; Natural Disasters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7E0C0F-F449-A222-34D5-F0740C77A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Coordinate with public works for roadways.</a:t>
            </a:r>
          </a:p>
          <a:p>
            <a:r>
              <a:rPr lang="en-US" dirty="0"/>
              <a:t>Talk with power providers to determine your restoration priority.</a:t>
            </a:r>
          </a:p>
          <a:p>
            <a:r>
              <a:rPr lang="en-US" dirty="0"/>
              <a:t>If possible, look into back-up power and discuss this with your tenants.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24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73F953A-4B73-5BDD-805D-B55F43A424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r="22532"/>
          <a:stretch/>
        </p:blipFill>
        <p:spPr>
          <a:xfrm>
            <a:off x="7162800" y="-7938"/>
            <a:ext cx="5029200" cy="68659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EEE50-5D16-CEFD-D346-8E861565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During the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844E9-06B7-4884-3BAE-79E55FA43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field condition reports to aviation programs</a:t>
            </a:r>
          </a:p>
          <a:p>
            <a:r>
              <a:rPr lang="en-US" dirty="0"/>
              <a:t>Make sure you issue NOTAMs as appropriate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68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B4A21D8-D0C6-3236-C164-8652F43E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8" y="946296"/>
            <a:ext cx="5637645" cy="873627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2" name="Picture Placeholder 11" descr="A couple of airplanes on a runway&#10;&#10;Description automatically generated with low confidence">
            <a:extLst>
              <a:ext uri="{FF2B5EF4-FFF2-40B4-BE49-F238E27FC236}">
                <a16:creationId xmlns:a16="http://schemas.microsoft.com/office/drawing/2014/main" id="{D1386D2E-88D2-1B5C-43B7-89F7E0E319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r="7158"/>
          <a:stretch/>
        </p:blipFill>
        <p:spPr>
          <a:xfrm>
            <a:off x="-3075424" y="-228600"/>
            <a:ext cx="7315200" cy="7315200"/>
          </a:xfrm>
        </p:spPr>
      </p:pic>
      <p:sp>
        <p:nvSpPr>
          <p:cNvPr id="2" name="Title 7">
            <a:extLst>
              <a:ext uri="{FF2B5EF4-FFF2-40B4-BE49-F238E27FC236}">
                <a16:creationId xmlns:a16="http://schemas.microsoft.com/office/drawing/2014/main" id="{CC0F2C06-3B53-2C9F-F719-5FD955AF700B}"/>
              </a:ext>
            </a:extLst>
          </p:cNvPr>
          <p:cNvSpPr txBox="1">
            <a:spLocks/>
          </p:cNvSpPr>
          <p:nvPr/>
        </p:nvSpPr>
        <p:spPr>
          <a:xfrm>
            <a:off x="6095998" y="2956264"/>
            <a:ext cx="5637645" cy="46874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 cap="none" baseline="0">
                <a:solidFill>
                  <a:srgbClr val="E64B38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sz="3600" dirty="0"/>
              <a:t>Contact Information:</a:t>
            </a:r>
          </a:p>
          <a:p>
            <a:pPr>
              <a:tabLst>
                <a:tab pos="461963" algn="l"/>
              </a:tabLst>
            </a:pPr>
            <a:r>
              <a:rPr lang="en-US" sz="3600" dirty="0"/>
              <a:t>	</a:t>
            </a:r>
            <a:r>
              <a:rPr lang="en-US" sz="2800" dirty="0"/>
              <a:t>•  Matthew Smith</a:t>
            </a:r>
          </a:p>
          <a:p>
            <a:pPr>
              <a:tabLst>
                <a:tab pos="461963" algn="l"/>
              </a:tabLst>
            </a:pPr>
            <a:r>
              <a:rPr lang="en-US" sz="2800" dirty="0"/>
              <a:t>	•  Office: (770) 822-5196</a:t>
            </a:r>
          </a:p>
          <a:p>
            <a:pPr>
              <a:tabLst>
                <a:tab pos="461963" algn="l"/>
              </a:tabLst>
            </a:pPr>
            <a:r>
              <a:rPr lang="en-US" sz="2800" dirty="0"/>
              <a:t>	•  Cell:  (770) 722-8127</a:t>
            </a:r>
          </a:p>
          <a:p>
            <a:pPr>
              <a:tabLst>
                <a:tab pos="461963" algn="l"/>
              </a:tabLst>
            </a:pPr>
            <a:r>
              <a:rPr lang="en-US" sz="2800" dirty="0"/>
              <a:t>	•  </a:t>
            </a:r>
            <a:r>
              <a:rPr lang="en-US" sz="2000" dirty="0">
                <a:hlinkClick r:id="rId4"/>
              </a:rPr>
              <a:t>matthew.smith@gwinnettcounty.com</a:t>
            </a:r>
            <a:endParaRPr lang="en-US" sz="2000" dirty="0"/>
          </a:p>
          <a:p>
            <a:pPr>
              <a:tabLst>
                <a:tab pos="461963" algn="l"/>
              </a:tabLst>
            </a:pPr>
            <a:r>
              <a:rPr lang="en-US" sz="2000" dirty="0"/>
              <a:t>	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14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69B1D9-AE64-3532-03D6-1E46DA26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Aircraft Incidents and Accidents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9F49F8-954C-AADF-7E24-B5D6AB1B9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583267"/>
            <a:ext cx="9873493" cy="4575767"/>
          </a:xfrm>
        </p:spPr>
        <p:txBody>
          <a:bodyPr>
            <a:normAutofit/>
          </a:bodyPr>
          <a:lstStyle/>
          <a:p>
            <a:r>
              <a:rPr lang="en-US" dirty="0"/>
              <a:t>Be prepared before an incident or accident occurs.</a:t>
            </a:r>
          </a:p>
          <a:p>
            <a:r>
              <a:rPr lang="en-US" dirty="0"/>
              <a:t>Talk to local Police/Sheriff and Fire Department about how they will respond to an incident or accident.</a:t>
            </a:r>
          </a:p>
          <a:p>
            <a:pPr lvl="1"/>
            <a:r>
              <a:rPr lang="en-US" dirty="0"/>
              <a:t>How will they access the airport?</a:t>
            </a:r>
          </a:p>
          <a:p>
            <a:pPr lvl="1"/>
            <a:r>
              <a:rPr lang="en-US" dirty="0"/>
              <a:t>Is there a staging area for them to wait?</a:t>
            </a:r>
          </a:p>
          <a:p>
            <a:pPr lvl="1"/>
            <a:r>
              <a:rPr lang="en-US" dirty="0"/>
              <a:t>How long will it take them to get to the airport?</a:t>
            </a:r>
          </a:p>
          <a:p>
            <a:pPr lvl="1"/>
            <a:r>
              <a:rPr lang="en-US" dirty="0"/>
              <a:t>What do they think their jobs are once they arrive, and what would you like them to do?</a:t>
            </a:r>
          </a:p>
        </p:txBody>
      </p:sp>
    </p:spTree>
    <p:extLst>
      <p:ext uri="{BB962C8B-B14F-4D97-AF65-F5344CB8AC3E}">
        <p14:creationId xmlns:p14="http://schemas.microsoft.com/office/powerpoint/2010/main" val="3209618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73F953A-4B73-5BDD-805D-B55F43A424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1" r="22521"/>
          <a:stretch/>
        </p:blipFill>
        <p:spPr>
          <a:xfrm>
            <a:off x="7162800" y="-7938"/>
            <a:ext cx="5029200" cy="68659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EEE50-5D16-CEFD-D346-8E861565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Airport Preparations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844E9-06B7-4884-3BAE-79E55FA43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Talk to other airport managers and to the tenants on your airport.</a:t>
            </a:r>
          </a:p>
          <a:p>
            <a:pPr lvl="1"/>
            <a:r>
              <a:rPr lang="en-US" dirty="0"/>
              <a:t>Ask what their response plans are and copy the good stuff.</a:t>
            </a:r>
          </a:p>
          <a:p>
            <a:pPr lvl="1"/>
            <a:r>
              <a:rPr lang="en-US" dirty="0"/>
              <a:t>Discuss sharing resources.</a:t>
            </a:r>
          </a:p>
        </p:txBody>
      </p:sp>
    </p:spTree>
    <p:extLst>
      <p:ext uri="{BB962C8B-B14F-4D97-AF65-F5344CB8AC3E}">
        <p14:creationId xmlns:p14="http://schemas.microsoft.com/office/powerpoint/2010/main" val="4194863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n airplane taking off&#10;&#10;Description automatically generated with low confidence">
            <a:extLst>
              <a:ext uri="{FF2B5EF4-FFF2-40B4-BE49-F238E27FC236}">
                <a16:creationId xmlns:a16="http://schemas.microsoft.com/office/drawing/2014/main" id="{9614E221-CF10-D1A7-74D0-9569002E8B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" t="2645" r="7367" b="-2645"/>
          <a:stretch/>
        </p:blipFill>
        <p:spPr>
          <a:xfrm>
            <a:off x="7652859" y="3523283"/>
            <a:ext cx="4792706" cy="356397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1BA4E3-5AF5-2638-2BEC-CF7398916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Airport Operations Preparations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CCDEF-73EA-A5E3-7322-42698DF23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Have an accident kit</a:t>
            </a:r>
          </a:p>
          <a:p>
            <a:pPr lvl="1"/>
            <a:r>
              <a:rPr lang="en-US" dirty="0"/>
              <a:t>Paper and pencil – pre-printed form is better</a:t>
            </a:r>
          </a:p>
          <a:p>
            <a:pPr lvl="1"/>
            <a:r>
              <a:rPr lang="en-US" dirty="0"/>
              <a:t>Rain poncho or raincoat</a:t>
            </a:r>
          </a:p>
          <a:p>
            <a:pPr lvl="1"/>
            <a:r>
              <a:rPr lang="en-US" dirty="0"/>
              <a:t>Bottle of water</a:t>
            </a:r>
          </a:p>
          <a:p>
            <a:pPr lvl="1"/>
            <a:r>
              <a:rPr lang="en-US" dirty="0"/>
              <a:t>Make sure you bring your cell phone and a car charger</a:t>
            </a:r>
          </a:p>
          <a:p>
            <a:pPr lvl="1"/>
            <a:r>
              <a:rPr lang="en-US" dirty="0"/>
              <a:t>List of contact phone numbers</a:t>
            </a:r>
          </a:p>
          <a:p>
            <a:pPr lvl="1"/>
            <a:r>
              <a:rPr lang="en-US" dirty="0"/>
              <a:t>Fire extinguisher and First Aid Kit</a:t>
            </a:r>
          </a:p>
          <a:p>
            <a:pPr lvl="1"/>
            <a:r>
              <a:rPr lang="en-US" dirty="0"/>
              <a:t>Handheld Radio and car charger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1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B5F1-B441-DE57-2C34-206883B8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you call 911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1276D-E262-E2A0-C568-701DA5AB3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During the incident participants should follow the National Incident Management System (NIMS).</a:t>
            </a:r>
          </a:p>
          <a:p>
            <a:pPr lvl="1"/>
            <a:r>
              <a:rPr lang="en-US" dirty="0"/>
              <a:t>The fire department is in charge until the fire is out and people are safe.</a:t>
            </a:r>
          </a:p>
          <a:p>
            <a:pPr lvl="1"/>
            <a:r>
              <a:rPr lang="en-US" dirty="0"/>
              <a:t>If there is reason to believe a crime has been committed police/FBI/ATF/etc. would take over.</a:t>
            </a:r>
          </a:p>
          <a:p>
            <a:pPr lvl="1"/>
            <a:r>
              <a:rPr lang="en-US" dirty="0"/>
              <a:t>After everyone else has finished the airport operator is then in charge of the scene.</a:t>
            </a:r>
          </a:p>
        </p:txBody>
      </p:sp>
    </p:spTree>
    <p:extLst>
      <p:ext uri="{BB962C8B-B14F-4D97-AF65-F5344CB8AC3E}">
        <p14:creationId xmlns:p14="http://schemas.microsoft.com/office/powerpoint/2010/main" val="183727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BA4E3-5AF5-2638-2BEC-CF7398916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7196"/>
            <a:ext cx="6236426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CCDEF-73EA-A5E3-7322-42698DF23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07696"/>
            <a:ext cx="5637645" cy="4351338"/>
          </a:xfrm>
        </p:spPr>
        <p:txBody>
          <a:bodyPr>
            <a:normAutofit/>
          </a:bodyPr>
          <a:lstStyle/>
          <a:p>
            <a:r>
              <a:rPr lang="en-US" dirty="0"/>
              <a:t>Follow your jurisdiction’s procedures.</a:t>
            </a:r>
          </a:p>
          <a:p>
            <a:r>
              <a:rPr lang="en-US" dirty="0"/>
              <a:t>They will get pictures and video</a:t>
            </a:r>
          </a:p>
          <a:p>
            <a:r>
              <a:rPr lang="en-US" dirty="0"/>
              <a:t>If possible and safe, allow them onto the airport to build good will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614E221-CF10-D1A7-74D0-9569002E8B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r="22905"/>
          <a:stretch/>
        </p:blipFill>
        <p:spPr>
          <a:xfrm>
            <a:off x="7951788" y="-228600"/>
            <a:ext cx="7315200" cy="7315200"/>
          </a:xfrm>
          <a:noFill/>
        </p:spPr>
      </p:pic>
    </p:spTree>
    <p:extLst>
      <p:ext uri="{BB962C8B-B14F-4D97-AF65-F5344CB8AC3E}">
        <p14:creationId xmlns:p14="http://schemas.microsoft.com/office/powerpoint/2010/main" val="1060118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73F953A-4B73-5BDD-805D-B55F43A424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t="-116" r="37093" b="116"/>
          <a:stretch/>
        </p:blipFill>
        <p:spPr>
          <a:xfrm>
            <a:off x="7162800" y="-7938"/>
            <a:ext cx="5029200" cy="68659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EEE50-5D16-CEFD-D346-8E861565D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Regulatory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844E9-06B7-4884-3BAE-79E55FA43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49 CFR Part 830 – Notification and Reporting of Aircraft Accidents or Incidents and Overdue Aircraft, and Preservation of Aircraft Wreckage, Mail, Cargo, and Records</a:t>
            </a:r>
          </a:p>
          <a:p>
            <a:r>
              <a:rPr lang="en-US" dirty="0"/>
              <a:t>It is aircraft operator’s responsibility to comply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1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C46D-9D6F-EA35-2AF0-F0E78D66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Regulatory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7D92E-65A5-6E72-B648-13726713F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NTSB can be notified at 844-373-9922 or 202-314-6290</a:t>
            </a:r>
          </a:p>
          <a:p>
            <a:r>
              <a:rPr lang="en-US" dirty="0"/>
              <a:t>FAA FSDO Regional Operations Center (ROC) can be notified at 404-305-5180</a:t>
            </a:r>
          </a:p>
          <a:p>
            <a:r>
              <a:rPr lang="en-US" dirty="0"/>
              <a:t>Once notification is made the investigator on-duty will make contact and determine if they want to further investigate, or if they are willing to release the aircraft.</a:t>
            </a:r>
          </a:p>
          <a:p>
            <a:r>
              <a:rPr lang="en-US" dirty="0"/>
              <a:t>Issue any NOTAMs that are required.</a:t>
            </a:r>
          </a:p>
        </p:txBody>
      </p:sp>
    </p:spTree>
    <p:extLst>
      <p:ext uri="{BB962C8B-B14F-4D97-AF65-F5344CB8AC3E}">
        <p14:creationId xmlns:p14="http://schemas.microsoft.com/office/powerpoint/2010/main" val="1540202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C46D-9D6F-EA35-2AF0-F0E78D669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Disabled Aircraft Removal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C241F-44C6-57AE-8052-5BE976DEB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It is the aircraft owner’s responsibility to remove a disabled aircraft from your runway(s) or taxiway(s).</a:t>
            </a:r>
          </a:p>
          <a:p>
            <a:r>
              <a:rPr lang="en-US" dirty="0"/>
              <a:t>On airport mechanics and FBOs can usually help an owner remove a disabled aircraft.</a:t>
            </a:r>
          </a:p>
          <a:p>
            <a:pPr lvl="1"/>
            <a:r>
              <a:rPr lang="en-US" dirty="0"/>
              <a:t>There are various devices, dollies, etc., that are designed for disabled aircraft, aircraft with flat tires, etc.</a:t>
            </a:r>
          </a:p>
          <a:p>
            <a:r>
              <a:rPr lang="en-US" dirty="0"/>
              <a:t>If a local company is not available or does not have the equipment or expertise – Atlanta Air Recovery in Griffin GA, can provide all types of recovery service</a:t>
            </a:r>
          </a:p>
          <a:p>
            <a:pPr lvl="1"/>
            <a:r>
              <a:rPr lang="en-US" dirty="0"/>
              <a:t>800-237-8831 – Normal Business Hours</a:t>
            </a:r>
          </a:p>
          <a:p>
            <a:pPr lvl="1"/>
            <a:r>
              <a:rPr lang="en-US" dirty="0"/>
              <a:t>770-584-3422 – After Hours Contact</a:t>
            </a:r>
          </a:p>
        </p:txBody>
      </p:sp>
    </p:spTree>
    <p:extLst>
      <p:ext uri="{BB962C8B-B14F-4D97-AF65-F5344CB8AC3E}">
        <p14:creationId xmlns:p14="http://schemas.microsoft.com/office/powerpoint/2010/main" val="1908348375"/>
      </p:ext>
    </p:extLst>
  </p:cSld>
  <p:clrMapOvr>
    <a:masterClrMapping/>
  </p:clrMapOvr>
</p:sld>
</file>

<file path=ppt/theme/theme1.xml><?xml version="1.0" encoding="utf-8"?>
<a:theme xmlns:a="http://schemas.openxmlformats.org/drawingml/2006/main" name="Set 3_PPT Template_M-Blue_D-Blue_L-Red_M-Yellow">
  <a:themeElements>
    <a:clrScheme name="Gwinnett: M-Blue_D-Blue_L-Red_M-Yellow">
      <a:dk1>
        <a:srgbClr val="0A2240"/>
      </a:dk1>
      <a:lt1>
        <a:srgbClr val="FFFFFF"/>
      </a:lt1>
      <a:dk2>
        <a:srgbClr val="7A7D82"/>
      </a:dk2>
      <a:lt2>
        <a:srgbClr val="D8D8D8"/>
      </a:lt2>
      <a:accent1>
        <a:srgbClr val="0A2240"/>
      </a:accent1>
      <a:accent2>
        <a:srgbClr val="006098"/>
      </a:accent2>
      <a:accent3>
        <a:srgbClr val="E64B38"/>
      </a:accent3>
      <a:accent4>
        <a:srgbClr val="E2E735"/>
      </a:accent4>
      <a:accent5>
        <a:srgbClr val="54C8E8"/>
      </a:accent5>
      <a:accent6>
        <a:srgbClr val="AA182C"/>
      </a:accent6>
      <a:hlink>
        <a:srgbClr val="006098"/>
      </a:hlink>
      <a:folHlink>
        <a:srgbClr val="54C8E8"/>
      </a:folHlink>
    </a:clrScheme>
    <a:fontScheme name="Gwinnett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t 3_PPT Template_M-Blue_D-Blue_L-Red_M-Yellow" id="{3701724C-637A-4304-BFF2-31322A17A47A}" vid="{068A1839-A931-428F-B7E7-5DAF8EF8B3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Set 3_PPT Template_M-Blue_D-Blue_L-Red_M-Yellow (3)</Template>
  <TotalTime>595</TotalTime>
  <Words>716</Words>
  <Application>Microsoft Office PowerPoint</Application>
  <PresentationFormat>Widescreen</PresentationFormat>
  <Paragraphs>87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Roboto</vt:lpstr>
      <vt:lpstr>Calibri</vt:lpstr>
      <vt:lpstr>Set 3_PPT Template_M-Blue_D-Blue_L-Red_M-Yellow</vt:lpstr>
      <vt:lpstr>Emergency Preparation and Response at a General Aviation Airport</vt:lpstr>
      <vt:lpstr>Aircraft Incidents and Accidents </vt:lpstr>
      <vt:lpstr>Airport Preparations</vt:lpstr>
      <vt:lpstr>Airport Operations Preparations</vt:lpstr>
      <vt:lpstr>After you call 911</vt:lpstr>
      <vt:lpstr>Media</vt:lpstr>
      <vt:lpstr>Regulatory Requirements</vt:lpstr>
      <vt:lpstr>Regulatory Requirements</vt:lpstr>
      <vt:lpstr>Disabled Aircraft Removal</vt:lpstr>
      <vt:lpstr>Aircraft Wreckage Removal</vt:lpstr>
      <vt:lpstr>Inclement Weather &amp; Natural Disasters</vt:lpstr>
      <vt:lpstr>Inclement Weather &amp; Natural Disasters </vt:lpstr>
      <vt:lpstr>During the Event</vt:lpstr>
      <vt:lpstr>Thank you!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Gwinnett County Airport Master Plan Update</dc:title>
  <dc:creator>Diaz, Lauren</dc:creator>
  <cp:lastModifiedBy>Smith, Matthew (DOT)</cp:lastModifiedBy>
  <cp:revision>22</cp:revision>
  <dcterms:created xsi:type="dcterms:W3CDTF">2023-04-25T20:12:31Z</dcterms:created>
  <dcterms:modified xsi:type="dcterms:W3CDTF">2023-08-29T13:14:44Z</dcterms:modified>
</cp:coreProperties>
</file>