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4" d="100"/>
          <a:sy n="104" d="100"/>
        </p:scale>
        <p:origin x="138"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2" Type="http://schemas.openxmlformats.org/officeDocument/2006/relationships/hyperlink" Target="https://www.ecfr.gov/current/title-14/section-139.315" TargetMode="External"/><Relationship Id="rId1" Type="http://schemas.openxmlformats.org/officeDocument/2006/relationships/hyperlink" Target="https://www.ecfr.gov/current/title-14/section-139.325" TargetMode="External"/></Relationships>
</file>

<file path=ppt/diagrams/_rels/data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ata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hyperlink" Target="https://www.ecfr.gov/current/title-14/section-139.325" TargetMode="Externa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 Id="rId9" Type="http://schemas.openxmlformats.org/officeDocument/2006/relationships/image" Target="../media/image15.svg"/></Relationships>
</file>

<file path=ppt/diagrams/_rels/drawing2.xml.rels><?xml version="1.0" encoding="UTF-8" standalone="yes"?>
<Relationships xmlns="http://schemas.openxmlformats.org/package/2006/relationships"><Relationship Id="rId2" Type="http://schemas.openxmlformats.org/officeDocument/2006/relationships/hyperlink" Target="https://www.ecfr.gov/current/title-14/section-139.315" TargetMode="External"/><Relationship Id="rId1" Type="http://schemas.openxmlformats.org/officeDocument/2006/relationships/hyperlink" Target="https://www.ecfr.gov/current/title-14/section-139.325" TargetMode="External"/></Relationships>
</file>

<file path=ppt/diagrams/_rels/drawing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rawing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0.png"/><Relationship Id="rId7" Type="http://schemas.openxmlformats.org/officeDocument/2006/relationships/image" Target="../media/image13.sv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2.png"/><Relationship Id="rId5" Type="http://schemas.openxmlformats.org/officeDocument/2006/relationships/hyperlink" Target="https://www.ecfr.gov/current/title-14/section-139.325" TargetMode="External"/><Relationship Id="rId4" Type="http://schemas.openxmlformats.org/officeDocument/2006/relationships/image" Target="../media/image11.svg"/><Relationship Id="rId9"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EF874B-948F-4515-B133-F2435E968C3F}"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3E3ED283-8325-4AB8-8907-21BACE3E9E92}">
      <dgm:prSet/>
      <dgm:spPr/>
      <dgm:t>
        <a:bodyPr/>
        <a:lstStyle/>
        <a:p>
          <a:r>
            <a:rPr lang="en-US"/>
            <a:t>Serves scheduled and unscheduled air carrier aircraft with more than 30 seats</a:t>
          </a:r>
        </a:p>
      </dgm:t>
    </dgm:pt>
    <dgm:pt modelId="{0CB75BBF-FE17-4417-A6F1-5CFED7640DD9}" type="parTrans" cxnId="{C00110E8-69FF-4AC9-A60B-29C7E85B5FC0}">
      <dgm:prSet/>
      <dgm:spPr/>
      <dgm:t>
        <a:bodyPr/>
        <a:lstStyle/>
        <a:p>
          <a:endParaRPr lang="en-US"/>
        </a:p>
      </dgm:t>
    </dgm:pt>
    <dgm:pt modelId="{23D87561-CA2B-4699-AE72-7241CC7DB1E7}" type="sibTrans" cxnId="{C00110E8-69FF-4AC9-A60B-29C7E85B5FC0}">
      <dgm:prSet/>
      <dgm:spPr/>
      <dgm:t>
        <a:bodyPr/>
        <a:lstStyle/>
        <a:p>
          <a:endParaRPr lang="en-US"/>
        </a:p>
      </dgm:t>
    </dgm:pt>
    <dgm:pt modelId="{332AFDD6-FAE9-4C57-8F43-0719D95B1B02}">
      <dgm:prSet/>
      <dgm:spPr/>
      <dgm:t>
        <a:bodyPr/>
        <a:lstStyle/>
        <a:p>
          <a:r>
            <a:rPr lang="en-US"/>
            <a:t>Serve scheduled air carrier operations in aircraft wit more than 9 seats but less than 31 seats</a:t>
          </a:r>
        </a:p>
      </dgm:t>
    </dgm:pt>
    <dgm:pt modelId="{DC2A45BD-D4D3-4432-B13E-265790EAA5E1}" type="parTrans" cxnId="{C3EBEF9E-A910-408E-8E39-FA66067758C6}">
      <dgm:prSet/>
      <dgm:spPr/>
      <dgm:t>
        <a:bodyPr/>
        <a:lstStyle/>
        <a:p>
          <a:endParaRPr lang="en-US"/>
        </a:p>
      </dgm:t>
    </dgm:pt>
    <dgm:pt modelId="{9C2C0017-7D11-47E6-BE32-3BB6B35D09B0}" type="sibTrans" cxnId="{C3EBEF9E-A910-408E-8E39-FA66067758C6}">
      <dgm:prSet/>
      <dgm:spPr/>
      <dgm:t>
        <a:bodyPr/>
        <a:lstStyle/>
        <a:p>
          <a:endParaRPr lang="en-US"/>
        </a:p>
      </dgm:t>
    </dgm:pt>
    <dgm:pt modelId="{2E0C0651-B12E-46CF-A9A8-892177D3C717}">
      <dgm:prSet/>
      <dgm:spPr/>
      <dgm:t>
        <a:bodyPr/>
        <a:lstStyle/>
        <a:p>
          <a:r>
            <a:rPr lang="en-US"/>
            <a:t>The FAA Administrator requires to have a certificate</a:t>
          </a:r>
        </a:p>
      </dgm:t>
    </dgm:pt>
    <dgm:pt modelId="{193CA216-BFBC-42BA-AC1C-ACA9539DE839}" type="parTrans" cxnId="{3584DEA6-2665-40C7-8F9C-C4EFDCA22619}">
      <dgm:prSet/>
      <dgm:spPr/>
      <dgm:t>
        <a:bodyPr/>
        <a:lstStyle/>
        <a:p>
          <a:endParaRPr lang="en-US"/>
        </a:p>
      </dgm:t>
    </dgm:pt>
    <dgm:pt modelId="{B4EA0B7D-2075-46D5-94D5-BC6C200C695C}" type="sibTrans" cxnId="{3584DEA6-2665-40C7-8F9C-C4EFDCA22619}">
      <dgm:prSet/>
      <dgm:spPr/>
      <dgm:t>
        <a:bodyPr/>
        <a:lstStyle/>
        <a:p>
          <a:endParaRPr lang="en-US"/>
        </a:p>
      </dgm:t>
    </dgm:pt>
    <dgm:pt modelId="{7028DC27-B286-47B2-8416-613C4CB1DDA3}">
      <dgm:prSet/>
      <dgm:spPr/>
      <dgm:t>
        <a:bodyPr/>
        <a:lstStyle/>
        <a:p>
          <a:r>
            <a:rPr lang="en-US"/>
            <a:t>Annual inspections </a:t>
          </a:r>
        </a:p>
      </dgm:t>
    </dgm:pt>
    <dgm:pt modelId="{C18D6218-15D0-4CE1-B5B4-AA126E3BD1D0}" type="parTrans" cxnId="{523EF7CC-1C11-4C8D-828C-077003BD9E14}">
      <dgm:prSet/>
      <dgm:spPr/>
      <dgm:t>
        <a:bodyPr/>
        <a:lstStyle/>
        <a:p>
          <a:endParaRPr lang="en-US"/>
        </a:p>
      </dgm:t>
    </dgm:pt>
    <dgm:pt modelId="{4DBBAFF7-8A5C-4DE1-A4E5-C57E7B9BA984}" type="sibTrans" cxnId="{523EF7CC-1C11-4C8D-828C-077003BD9E14}">
      <dgm:prSet/>
      <dgm:spPr/>
      <dgm:t>
        <a:bodyPr/>
        <a:lstStyle/>
        <a:p>
          <a:endParaRPr lang="en-US"/>
        </a:p>
      </dgm:t>
    </dgm:pt>
    <dgm:pt modelId="{14DA0813-FF06-4093-B8C0-D5486D0CDFCE}" type="pres">
      <dgm:prSet presAssocID="{A1EF874B-948F-4515-B133-F2435E968C3F}" presName="vert0" presStyleCnt="0">
        <dgm:presLayoutVars>
          <dgm:dir/>
          <dgm:animOne val="branch"/>
          <dgm:animLvl val="lvl"/>
        </dgm:presLayoutVars>
      </dgm:prSet>
      <dgm:spPr/>
    </dgm:pt>
    <dgm:pt modelId="{1F7070FC-36D3-4042-B306-B8A0F606AEFA}" type="pres">
      <dgm:prSet presAssocID="{3E3ED283-8325-4AB8-8907-21BACE3E9E92}" presName="thickLine" presStyleLbl="alignNode1" presStyleIdx="0" presStyleCnt="4"/>
      <dgm:spPr/>
    </dgm:pt>
    <dgm:pt modelId="{7FEE0EF0-8441-40FB-A695-DF4D0A36806C}" type="pres">
      <dgm:prSet presAssocID="{3E3ED283-8325-4AB8-8907-21BACE3E9E92}" presName="horz1" presStyleCnt="0"/>
      <dgm:spPr/>
    </dgm:pt>
    <dgm:pt modelId="{6BE90CA7-4941-492E-9AFC-C170DF1CA690}" type="pres">
      <dgm:prSet presAssocID="{3E3ED283-8325-4AB8-8907-21BACE3E9E92}" presName="tx1" presStyleLbl="revTx" presStyleIdx="0" presStyleCnt="4"/>
      <dgm:spPr/>
    </dgm:pt>
    <dgm:pt modelId="{542ABCD4-179D-4B9B-A465-8B89C7A215D5}" type="pres">
      <dgm:prSet presAssocID="{3E3ED283-8325-4AB8-8907-21BACE3E9E92}" presName="vert1" presStyleCnt="0"/>
      <dgm:spPr/>
    </dgm:pt>
    <dgm:pt modelId="{545159B1-9DF5-4B1E-9276-7C58E4635F43}" type="pres">
      <dgm:prSet presAssocID="{332AFDD6-FAE9-4C57-8F43-0719D95B1B02}" presName="thickLine" presStyleLbl="alignNode1" presStyleIdx="1" presStyleCnt="4"/>
      <dgm:spPr/>
    </dgm:pt>
    <dgm:pt modelId="{757C4ACB-4DB2-4BD5-AB2D-0E43F070C51F}" type="pres">
      <dgm:prSet presAssocID="{332AFDD6-FAE9-4C57-8F43-0719D95B1B02}" presName="horz1" presStyleCnt="0"/>
      <dgm:spPr/>
    </dgm:pt>
    <dgm:pt modelId="{CFCA0FC9-C651-4E0C-8AB1-5180EAB7045B}" type="pres">
      <dgm:prSet presAssocID="{332AFDD6-FAE9-4C57-8F43-0719D95B1B02}" presName="tx1" presStyleLbl="revTx" presStyleIdx="1" presStyleCnt="4"/>
      <dgm:spPr/>
    </dgm:pt>
    <dgm:pt modelId="{DD528C24-0B0A-4A13-A1BE-013C650CEA28}" type="pres">
      <dgm:prSet presAssocID="{332AFDD6-FAE9-4C57-8F43-0719D95B1B02}" presName="vert1" presStyleCnt="0"/>
      <dgm:spPr/>
    </dgm:pt>
    <dgm:pt modelId="{4A1BD568-4793-4169-898D-56994B2E7AF5}" type="pres">
      <dgm:prSet presAssocID="{2E0C0651-B12E-46CF-A9A8-892177D3C717}" presName="thickLine" presStyleLbl="alignNode1" presStyleIdx="2" presStyleCnt="4"/>
      <dgm:spPr/>
    </dgm:pt>
    <dgm:pt modelId="{1790FCEA-AE8F-419E-876A-0CD0D8521DF4}" type="pres">
      <dgm:prSet presAssocID="{2E0C0651-B12E-46CF-A9A8-892177D3C717}" presName="horz1" presStyleCnt="0"/>
      <dgm:spPr/>
    </dgm:pt>
    <dgm:pt modelId="{CFBDBF74-E094-4EDB-98DF-C42EF6237000}" type="pres">
      <dgm:prSet presAssocID="{2E0C0651-B12E-46CF-A9A8-892177D3C717}" presName="tx1" presStyleLbl="revTx" presStyleIdx="2" presStyleCnt="4"/>
      <dgm:spPr/>
    </dgm:pt>
    <dgm:pt modelId="{2675A200-8035-49CA-8FBF-C09A73F48B8F}" type="pres">
      <dgm:prSet presAssocID="{2E0C0651-B12E-46CF-A9A8-892177D3C717}" presName="vert1" presStyleCnt="0"/>
      <dgm:spPr/>
    </dgm:pt>
    <dgm:pt modelId="{BABCC16B-9129-4D8D-9186-CFCE06975539}" type="pres">
      <dgm:prSet presAssocID="{7028DC27-B286-47B2-8416-613C4CB1DDA3}" presName="thickLine" presStyleLbl="alignNode1" presStyleIdx="3" presStyleCnt="4"/>
      <dgm:spPr/>
    </dgm:pt>
    <dgm:pt modelId="{FBB4BA78-6FD9-45AC-9839-D5336368F1A1}" type="pres">
      <dgm:prSet presAssocID="{7028DC27-B286-47B2-8416-613C4CB1DDA3}" presName="horz1" presStyleCnt="0"/>
      <dgm:spPr/>
    </dgm:pt>
    <dgm:pt modelId="{4700F4D0-9643-400A-BAE9-2AA79FE2D659}" type="pres">
      <dgm:prSet presAssocID="{7028DC27-B286-47B2-8416-613C4CB1DDA3}" presName="tx1" presStyleLbl="revTx" presStyleIdx="3" presStyleCnt="4"/>
      <dgm:spPr/>
    </dgm:pt>
    <dgm:pt modelId="{DE7A91D2-9418-4CAA-9AB2-C94B86E5343E}" type="pres">
      <dgm:prSet presAssocID="{7028DC27-B286-47B2-8416-613C4CB1DDA3}" presName="vert1" presStyleCnt="0"/>
      <dgm:spPr/>
    </dgm:pt>
  </dgm:ptLst>
  <dgm:cxnLst>
    <dgm:cxn modelId="{A05BE70D-4DAE-4D47-8406-33D47410664D}" type="presOf" srcId="{2E0C0651-B12E-46CF-A9A8-892177D3C717}" destId="{CFBDBF74-E094-4EDB-98DF-C42EF6237000}" srcOrd="0" destOrd="0" presId="urn:microsoft.com/office/officeart/2008/layout/LinedList"/>
    <dgm:cxn modelId="{1232523F-07B9-4DE3-8432-236995E9A0E7}" type="presOf" srcId="{332AFDD6-FAE9-4C57-8F43-0719D95B1B02}" destId="{CFCA0FC9-C651-4E0C-8AB1-5180EAB7045B}" srcOrd="0" destOrd="0" presId="urn:microsoft.com/office/officeart/2008/layout/LinedList"/>
    <dgm:cxn modelId="{D58B3A4A-8279-4561-828C-E542648B2922}" type="presOf" srcId="{3E3ED283-8325-4AB8-8907-21BACE3E9E92}" destId="{6BE90CA7-4941-492E-9AFC-C170DF1CA690}" srcOrd="0" destOrd="0" presId="urn:microsoft.com/office/officeart/2008/layout/LinedList"/>
    <dgm:cxn modelId="{B4F6C587-15FD-4A63-9D1E-C997A8CF8716}" type="presOf" srcId="{A1EF874B-948F-4515-B133-F2435E968C3F}" destId="{14DA0813-FF06-4093-B8C0-D5486D0CDFCE}" srcOrd="0" destOrd="0" presId="urn:microsoft.com/office/officeart/2008/layout/LinedList"/>
    <dgm:cxn modelId="{C3EBEF9E-A910-408E-8E39-FA66067758C6}" srcId="{A1EF874B-948F-4515-B133-F2435E968C3F}" destId="{332AFDD6-FAE9-4C57-8F43-0719D95B1B02}" srcOrd="1" destOrd="0" parTransId="{DC2A45BD-D4D3-4432-B13E-265790EAA5E1}" sibTransId="{9C2C0017-7D11-47E6-BE32-3BB6B35D09B0}"/>
    <dgm:cxn modelId="{3584DEA6-2665-40C7-8F9C-C4EFDCA22619}" srcId="{A1EF874B-948F-4515-B133-F2435E968C3F}" destId="{2E0C0651-B12E-46CF-A9A8-892177D3C717}" srcOrd="2" destOrd="0" parTransId="{193CA216-BFBC-42BA-AC1C-ACA9539DE839}" sibTransId="{B4EA0B7D-2075-46D5-94D5-BC6C200C695C}"/>
    <dgm:cxn modelId="{523EF7CC-1C11-4C8D-828C-077003BD9E14}" srcId="{A1EF874B-948F-4515-B133-F2435E968C3F}" destId="{7028DC27-B286-47B2-8416-613C4CB1DDA3}" srcOrd="3" destOrd="0" parTransId="{C18D6218-15D0-4CE1-B5B4-AA126E3BD1D0}" sibTransId="{4DBBAFF7-8A5C-4DE1-A4E5-C57E7B9BA984}"/>
    <dgm:cxn modelId="{C00110E8-69FF-4AC9-A60B-29C7E85B5FC0}" srcId="{A1EF874B-948F-4515-B133-F2435E968C3F}" destId="{3E3ED283-8325-4AB8-8907-21BACE3E9E92}" srcOrd="0" destOrd="0" parTransId="{0CB75BBF-FE17-4417-A6F1-5CFED7640DD9}" sibTransId="{23D87561-CA2B-4699-AE72-7241CC7DB1E7}"/>
    <dgm:cxn modelId="{CD53B4F4-7AC1-4696-9EF2-169D41542DA5}" type="presOf" srcId="{7028DC27-B286-47B2-8416-613C4CB1DDA3}" destId="{4700F4D0-9643-400A-BAE9-2AA79FE2D659}" srcOrd="0" destOrd="0" presId="urn:microsoft.com/office/officeart/2008/layout/LinedList"/>
    <dgm:cxn modelId="{E2CFA925-4DD1-4BEB-B6EB-4307B2BA0903}" type="presParOf" srcId="{14DA0813-FF06-4093-B8C0-D5486D0CDFCE}" destId="{1F7070FC-36D3-4042-B306-B8A0F606AEFA}" srcOrd="0" destOrd="0" presId="urn:microsoft.com/office/officeart/2008/layout/LinedList"/>
    <dgm:cxn modelId="{46774880-5FDA-4C78-BAC1-BC02AAAF25B4}" type="presParOf" srcId="{14DA0813-FF06-4093-B8C0-D5486D0CDFCE}" destId="{7FEE0EF0-8441-40FB-A695-DF4D0A36806C}" srcOrd="1" destOrd="0" presId="urn:microsoft.com/office/officeart/2008/layout/LinedList"/>
    <dgm:cxn modelId="{CC296609-69A9-4B41-8D48-77D7D19F1E1D}" type="presParOf" srcId="{7FEE0EF0-8441-40FB-A695-DF4D0A36806C}" destId="{6BE90CA7-4941-492E-9AFC-C170DF1CA690}" srcOrd="0" destOrd="0" presId="urn:microsoft.com/office/officeart/2008/layout/LinedList"/>
    <dgm:cxn modelId="{3481F95F-A648-4229-8B44-CDC543230BCA}" type="presParOf" srcId="{7FEE0EF0-8441-40FB-A695-DF4D0A36806C}" destId="{542ABCD4-179D-4B9B-A465-8B89C7A215D5}" srcOrd="1" destOrd="0" presId="urn:microsoft.com/office/officeart/2008/layout/LinedList"/>
    <dgm:cxn modelId="{A697BD4C-0810-4376-9AF5-7606B4D89C1C}" type="presParOf" srcId="{14DA0813-FF06-4093-B8C0-D5486D0CDFCE}" destId="{545159B1-9DF5-4B1E-9276-7C58E4635F43}" srcOrd="2" destOrd="0" presId="urn:microsoft.com/office/officeart/2008/layout/LinedList"/>
    <dgm:cxn modelId="{4FB1DCB6-CC56-40AF-AF3A-4EFD773269E1}" type="presParOf" srcId="{14DA0813-FF06-4093-B8C0-D5486D0CDFCE}" destId="{757C4ACB-4DB2-4BD5-AB2D-0E43F070C51F}" srcOrd="3" destOrd="0" presId="urn:microsoft.com/office/officeart/2008/layout/LinedList"/>
    <dgm:cxn modelId="{BFF8DF13-D649-4FA0-923F-25688CB1D111}" type="presParOf" srcId="{757C4ACB-4DB2-4BD5-AB2D-0E43F070C51F}" destId="{CFCA0FC9-C651-4E0C-8AB1-5180EAB7045B}" srcOrd="0" destOrd="0" presId="urn:microsoft.com/office/officeart/2008/layout/LinedList"/>
    <dgm:cxn modelId="{17EC00F1-346E-405B-84A1-35E9A0252AF0}" type="presParOf" srcId="{757C4ACB-4DB2-4BD5-AB2D-0E43F070C51F}" destId="{DD528C24-0B0A-4A13-A1BE-013C650CEA28}" srcOrd="1" destOrd="0" presId="urn:microsoft.com/office/officeart/2008/layout/LinedList"/>
    <dgm:cxn modelId="{68B31ABA-ABCE-457C-9864-F19A8FBB009D}" type="presParOf" srcId="{14DA0813-FF06-4093-B8C0-D5486D0CDFCE}" destId="{4A1BD568-4793-4169-898D-56994B2E7AF5}" srcOrd="4" destOrd="0" presId="urn:microsoft.com/office/officeart/2008/layout/LinedList"/>
    <dgm:cxn modelId="{BF7091B6-348C-4B45-BBF7-B9A371C6538E}" type="presParOf" srcId="{14DA0813-FF06-4093-B8C0-D5486D0CDFCE}" destId="{1790FCEA-AE8F-419E-876A-0CD0D8521DF4}" srcOrd="5" destOrd="0" presId="urn:microsoft.com/office/officeart/2008/layout/LinedList"/>
    <dgm:cxn modelId="{D6449687-E239-4119-9AB9-2B70303D910B}" type="presParOf" srcId="{1790FCEA-AE8F-419E-876A-0CD0D8521DF4}" destId="{CFBDBF74-E094-4EDB-98DF-C42EF6237000}" srcOrd="0" destOrd="0" presId="urn:microsoft.com/office/officeart/2008/layout/LinedList"/>
    <dgm:cxn modelId="{B889C5B8-233B-489F-AEBE-4485FA87827B}" type="presParOf" srcId="{1790FCEA-AE8F-419E-876A-0CD0D8521DF4}" destId="{2675A200-8035-49CA-8FBF-C09A73F48B8F}" srcOrd="1" destOrd="0" presId="urn:microsoft.com/office/officeart/2008/layout/LinedList"/>
    <dgm:cxn modelId="{4E9290E2-1275-4981-9B3A-B179D6A7FCA1}" type="presParOf" srcId="{14DA0813-FF06-4093-B8C0-D5486D0CDFCE}" destId="{BABCC16B-9129-4D8D-9186-CFCE06975539}" srcOrd="6" destOrd="0" presId="urn:microsoft.com/office/officeart/2008/layout/LinedList"/>
    <dgm:cxn modelId="{CBD7E56A-1920-41C8-825E-85ED85D9FC1A}" type="presParOf" srcId="{14DA0813-FF06-4093-B8C0-D5486D0CDFCE}" destId="{FBB4BA78-6FD9-45AC-9839-D5336368F1A1}" srcOrd="7" destOrd="0" presId="urn:microsoft.com/office/officeart/2008/layout/LinedList"/>
    <dgm:cxn modelId="{4B9C269E-4868-4994-8925-DFD2ED9C3ECE}" type="presParOf" srcId="{FBB4BA78-6FD9-45AC-9839-D5336368F1A1}" destId="{4700F4D0-9643-400A-BAE9-2AA79FE2D659}" srcOrd="0" destOrd="0" presId="urn:microsoft.com/office/officeart/2008/layout/LinedList"/>
    <dgm:cxn modelId="{38F0D936-695A-44AC-B02A-B61162C80A2F}" type="presParOf" srcId="{FBB4BA78-6FD9-45AC-9839-D5336368F1A1}" destId="{DE7A91D2-9418-4CAA-9AB2-C94B86E5343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2BE318-06A7-46B3-9B87-A2F6A58F0A85}" type="doc">
      <dgm:prSet loTypeId="urn:microsoft.com/office/officeart/2008/layout/LinedList" loCatId="list" qsTypeId="urn:microsoft.com/office/officeart/2005/8/quickstyle/simple1" qsCatId="simple" csTypeId="urn:microsoft.com/office/officeart/2005/8/colors/accent4_2" csCatId="accent4"/>
      <dgm:spPr/>
      <dgm:t>
        <a:bodyPr/>
        <a:lstStyle/>
        <a:p>
          <a:endParaRPr lang="en-US"/>
        </a:p>
      </dgm:t>
    </dgm:pt>
    <dgm:pt modelId="{BBEF28C4-763B-42F2-B66A-CB49C92F996C}">
      <dgm:prSet/>
      <dgm:spPr/>
      <dgm:t>
        <a:bodyPr/>
        <a:lstStyle/>
        <a:p>
          <a:r>
            <a:rPr lang="en-US"/>
            <a:t>(a) In a manner authorized by the Administrator, each certificate holder must develop and maintain an airport emergency plan designed to minimize the possibility and extent of personal injury and property damage on the airport in an emergency. The plan must— </a:t>
          </a:r>
        </a:p>
      </dgm:t>
    </dgm:pt>
    <dgm:pt modelId="{476B60ED-5053-4EC2-836B-A9B92C28FA2C}" type="parTrans" cxnId="{612742A0-789F-4F28-B90B-04B6190486A4}">
      <dgm:prSet/>
      <dgm:spPr/>
      <dgm:t>
        <a:bodyPr/>
        <a:lstStyle/>
        <a:p>
          <a:endParaRPr lang="en-US"/>
        </a:p>
      </dgm:t>
    </dgm:pt>
    <dgm:pt modelId="{F1252818-FDF5-47EF-97B9-5E6448632B24}" type="sibTrans" cxnId="{612742A0-789F-4F28-B90B-04B6190486A4}">
      <dgm:prSet/>
      <dgm:spPr/>
      <dgm:t>
        <a:bodyPr/>
        <a:lstStyle/>
        <a:p>
          <a:endParaRPr lang="en-US"/>
        </a:p>
      </dgm:t>
    </dgm:pt>
    <dgm:pt modelId="{24325E37-A6E3-4CEC-8B41-A79E9778F00B}">
      <dgm:prSet/>
      <dgm:spPr/>
      <dgm:t>
        <a:bodyPr/>
        <a:lstStyle/>
        <a:p>
          <a:r>
            <a:rPr lang="en-US"/>
            <a:t>(1) Include procedures for prompt response to all emergencies listed in </a:t>
          </a:r>
          <a:r>
            <a:rPr lang="en-US">
              <a:hlinkClick xmlns:r="http://schemas.openxmlformats.org/officeDocument/2006/relationships" r:id="rId1"/>
            </a:rPr>
            <a:t>paragraph (b)</a:t>
          </a:r>
          <a:r>
            <a:rPr lang="en-US"/>
            <a:t> of this section, including a communications network; </a:t>
          </a:r>
        </a:p>
      </dgm:t>
    </dgm:pt>
    <dgm:pt modelId="{5ED2CBCE-A5F6-45C5-9D26-C32C22779CE1}" type="parTrans" cxnId="{4C342310-054F-4828-B7B5-18330BDF13BC}">
      <dgm:prSet/>
      <dgm:spPr/>
      <dgm:t>
        <a:bodyPr/>
        <a:lstStyle/>
        <a:p>
          <a:endParaRPr lang="en-US"/>
        </a:p>
      </dgm:t>
    </dgm:pt>
    <dgm:pt modelId="{358A7376-DA2F-4F59-B70F-5C77E69DF425}" type="sibTrans" cxnId="{4C342310-054F-4828-B7B5-18330BDF13BC}">
      <dgm:prSet/>
      <dgm:spPr/>
      <dgm:t>
        <a:bodyPr/>
        <a:lstStyle/>
        <a:p>
          <a:endParaRPr lang="en-US"/>
        </a:p>
      </dgm:t>
    </dgm:pt>
    <dgm:pt modelId="{FBF61E27-23A2-4A44-B69B-ED536F99D9A4}">
      <dgm:prSet/>
      <dgm:spPr/>
      <dgm:t>
        <a:bodyPr/>
        <a:lstStyle/>
        <a:p>
          <a:r>
            <a:rPr lang="en-US"/>
            <a:t>(2) Contain sufficient detail to provide adequate guidance to each person who must implement these procedures; and </a:t>
          </a:r>
        </a:p>
      </dgm:t>
    </dgm:pt>
    <dgm:pt modelId="{5A9C98F0-44CB-4F7C-918F-1303851CBEEE}" type="parTrans" cxnId="{BA063501-3142-4630-A7BB-10ABC80426B7}">
      <dgm:prSet/>
      <dgm:spPr/>
      <dgm:t>
        <a:bodyPr/>
        <a:lstStyle/>
        <a:p>
          <a:endParaRPr lang="en-US"/>
        </a:p>
      </dgm:t>
    </dgm:pt>
    <dgm:pt modelId="{F790EC3F-235A-4524-BC6A-2E0E1FC87ACC}" type="sibTrans" cxnId="{BA063501-3142-4630-A7BB-10ABC80426B7}">
      <dgm:prSet/>
      <dgm:spPr/>
      <dgm:t>
        <a:bodyPr/>
        <a:lstStyle/>
        <a:p>
          <a:endParaRPr lang="en-US"/>
        </a:p>
      </dgm:t>
    </dgm:pt>
    <dgm:pt modelId="{91AFC5E9-04F8-4F38-92A0-97AFDEA223A1}">
      <dgm:prSet/>
      <dgm:spPr/>
      <dgm:t>
        <a:bodyPr/>
        <a:lstStyle/>
        <a:p>
          <a:r>
            <a:rPr lang="en-US"/>
            <a:t>(3) To the extent practicable, provide for an emergency response for the largest air carrier aircraft in the Index group required under </a:t>
          </a:r>
          <a:r>
            <a:rPr lang="en-US">
              <a:hlinkClick xmlns:r="http://schemas.openxmlformats.org/officeDocument/2006/relationships" r:id="rId2"/>
            </a:rPr>
            <a:t>§ 139.315</a:t>
          </a:r>
          <a:r>
            <a:rPr lang="en-US"/>
            <a:t>.</a:t>
          </a:r>
        </a:p>
      </dgm:t>
    </dgm:pt>
    <dgm:pt modelId="{3E8F2991-5335-4854-BE6D-951F38A46F85}" type="parTrans" cxnId="{D8F1D20A-2FFC-4C8E-ADF0-1730C4B399DF}">
      <dgm:prSet/>
      <dgm:spPr/>
      <dgm:t>
        <a:bodyPr/>
        <a:lstStyle/>
        <a:p>
          <a:endParaRPr lang="en-US"/>
        </a:p>
      </dgm:t>
    </dgm:pt>
    <dgm:pt modelId="{DABAE6B7-41CC-4E84-8475-801785EB14E2}" type="sibTrans" cxnId="{D8F1D20A-2FFC-4C8E-ADF0-1730C4B399DF}">
      <dgm:prSet/>
      <dgm:spPr/>
      <dgm:t>
        <a:bodyPr/>
        <a:lstStyle/>
        <a:p>
          <a:endParaRPr lang="en-US"/>
        </a:p>
      </dgm:t>
    </dgm:pt>
    <dgm:pt modelId="{5A4DFDA0-D9D4-4B87-84C3-F0D4B458B250}" type="pres">
      <dgm:prSet presAssocID="{B42BE318-06A7-46B3-9B87-A2F6A58F0A85}" presName="vert0" presStyleCnt="0">
        <dgm:presLayoutVars>
          <dgm:dir/>
          <dgm:animOne val="branch"/>
          <dgm:animLvl val="lvl"/>
        </dgm:presLayoutVars>
      </dgm:prSet>
      <dgm:spPr/>
    </dgm:pt>
    <dgm:pt modelId="{BD40EFF7-5A79-477C-A929-CEB7C2A4E9F4}" type="pres">
      <dgm:prSet presAssocID="{BBEF28C4-763B-42F2-B66A-CB49C92F996C}" presName="thickLine" presStyleLbl="alignNode1" presStyleIdx="0" presStyleCnt="4"/>
      <dgm:spPr/>
    </dgm:pt>
    <dgm:pt modelId="{3A98D94F-A21B-46EC-9C0A-100051FCF291}" type="pres">
      <dgm:prSet presAssocID="{BBEF28C4-763B-42F2-B66A-CB49C92F996C}" presName="horz1" presStyleCnt="0"/>
      <dgm:spPr/>
    </dgm:pt>
    <dgm:pt modelId="{752F1BA2-9C07-4767-AD42-3733A8F2B99C}" type="pres">
      <dgm:prSet presAssocID="{BBEF28C4-763B-42F2-B66A-CB49C92F996C}" presName="tx1" presStyleLbl="revTx" presStyleIdx="0" presStyleCnt="4"/>
      <dgm:spPr/>
    </dgm:pt>
    <dgm:pt modelId="{31682C86-1559-4289-8682-0174CC3F0F49}" type="pres">
      <dgm:prSet presAssocID="{BBEF28C4-763B-42F2-B66A-CB49C92F996C}" presName="vert1" presStyleCnt="0"/>
      <dgm:spPr/>
    </dgm:pt>
    <dgm:pt modelId="{18EAB5F3-D6F4-469D-8668-FEA1A1F6FDB5}" type="pres">
      <dgm:prSet presAssocID="{24325E37-A6E3-4CEC-8B41-A79E9778F00B}" presName="thickLine" presStyleLbl="alignNode1" presStyleIdx="1" presStyleCnt="4"/>
      <dgm:spPr/>
    </dgm:pt>
    <dgm:pt modelId="{18842D20-FF48-40A3-9B12-36B57BF37914}" type="pres">
      <dgm:prSet presAssocID="{24325E37-A6E3-4CEC-8B41-A79E9778F00B}" presName="horz1" presStyleCnt="0"/>
      <dgm:spPr/>
    </dgm:pt>
    <dgm:pt modelId="{2896C916-9376-4DE3-847D-D1C4E93F84A8}" type="pres">
      <dgm:prSet presAssocID="{24325E37-A6E3-4CEC-8B41-A79E9778F00B}" presName="tx1" presStyleLbl="revTx" presStyleIdx="1" presStyleCnt="4"/>
      <dgm:spPr/>
    </dgm:pt>
    <dgm:pt modelId="{9732DDB0-525E-4C45-AD0A-67CE16434014}" type="pres">
      <dgm:prSet presAssocID="{24325E37-A6E3-4CEC-8B41-A79E9778F00B}" presName="vert1" presStyleCnt="0"/>
      <dgm:spPr/>
    </dgm:pt>
    <dgm:pt modelId="{CA4FF3B5-05BF-4BE6-890B-F83C4E196FB2}" type="pres">
      <dgm:prSet presAssocID="{FBF61E27-23A2-4A44-B69B-ED536F99D9A4}" presName="thickLine" presStyleLbl="alignNode1" presStyleIdx="2" presStyleCnt="4"/>
      <dgm:spPr/>
    </dgm:pt>
    <dgm:pt modelId="{6084D4C9-2FEE-42A3-994A-3EB72BE6240B}" type="pres">
      <dgm:prSet presAssocID="{FBF61E27-23A2-4A44-B69B-ED536F99D9A4}" presName="horz1" presStyleCnt="0"/>
      <dgm:spPr/>
    </dgm:pt>
    <dgm:pt modelId="{D41EA785-4B4D-4A4F-85A9-8CB752167B09}" type="pres">
      <dgm:prSet presAssocID="{FBF61E27-23A2-4A44-B69B-ED536F99D9A4}" presName="tx1" presStyleLbl="revTx" presStyleIdx="2" presStyleCnt="4"/>
      <dgm:spPr/>
    </dgm:pt>
    <dgm:pt modelId="{86E73BFA-25D8-410E-8894-10219233E649}" type="pres">
      <dgm:prSet presAssocID="{FBF61E27-23A2-4A44-B69B-ED536F99D9A4}" presName="vert1" presStyleCnt="0"/>
      <dgm:spPr/>
    </dgm:pt>
    <dgm:pt modelId="{D337E394-B8B9-4879-B9EB-27D14B467E48}" type="pres">
      <dgm:prSet presAssocID="{91AFC5E9-04F8-4F38-92A0-97AFDEA223A1}" presName="thickLine" presStyleLbl="alignNode1" presStyleIdx="3" presStyleCnt="4"/>
      <dgm:spPr/>
    </dgm:pt>
    <dgm:pt modelId="{5F2EFF68-7174-4EBC-9047-CEC8C369EB0C}" type="pres">
      <dgm:prSet presAssocID="{91AFC5E9-04F8-4F38-92A0-97AFDEA223A1}" presName="horz1" presStyleCnt="0"/>
      <dgm:spPr/>
    </dgm:pt>
    <dgm:pt modelId="{BED4EE42-B4C1-4CE0-896D-2E72566608F1}" type="pres">
      <dgm:prSet presAssocID="{91AFC5E9-04F8-4F38-92A0-97AFDEA223A1}" presName="tx1" presStyleLbl="revTx" presStyleIdx="3" presStyleCnt="4"/>
      <dgm:spPr/>
    </dgm:pt>
    <dgm:pt modelId="{AE3592BD-78DC-4046-AE5F-9F5E1E73DE7B}" type="pres">
      <dgm:prSet presAssocID="{91AFC5E9-04F8-4F38-92A0-97AFDEA223A1}" presName="vert1" presStyleCnt="0"/>
      <dgm:spPr/>
    </dgm:pt>
  </dgm:ptLst>
  <dgm:cxnLst>
    <dgm:cxn modelId="{BA063501-3142-4630-A7BB-10ABC80426B7}" srcId="{B42BE318-06A7-46B3-9B87-A2F6A58F0A85}" destId="{FBF61E27-23A2-4A44-B69B-ED536F99D9A4}" srcOrd="2" destOrd="0" parTransId="{5A9C98F0-44CB-4F7C-918F-1303851CBEEE}" sibTransId="{F790EC3F-235A-4524-BC6A-2E0E1FC87ACC}"/>
    <dgm:cxn modelId="{D8F1D20A-2FFC-4C8E-ADF0-1730C4B399DF}" srcId="{B42BE318-06A7-46B3-9B87-A2F6A58F0A85}" destId="{91AFC5E9-04F8-4F38-92A0-97AFDEA223A1}" srcOrd="3" destOrd="0" parTransId="{3E8F2991-5335-4854-BE6D-951F38A46F85}" sibTransId="{DABAE6B7-41CC-4E84-8475-801785EB14E2}"/>
    <dgm:cxn modelId="{4C342310-054F-4828-B7B5-18330BDF13BC}" srcId="{B42BE318-06A7-46B3-9B87-A2F6A58F0A85}" destId="{24325E37-A6E3-4CEC-8B41-A79E9778F00B}" srcOrd="1" destOrd="0" parTransId="{5ED2CBCE-A5F6-45C5-9D26-C32C22779CE1}" sibTransId="{358A7376-DA2F-4F59-B70F-5C77E69DF425}"/>
    <dgm:cxn modelId="{88671C11-A7BC-4B2F-9484-A8C478817A4E}" type="presOf" srcId="{FBF61E27-23A2-4A44-B69B-ED536F99D9A4}" destId="{D41EA785-4B4D-4A4F-85A9-8CB752167B09}" srcOrd="0" destOrd="0" presId="urn:microsoft.com/office/officeart/2008/layout/LinedList"/>
    <dgm:cxn modelId="{67BB2A48-1140-4E20-A16A-33EB583466FA}" type="presOf" srcId="{91AFC5E9-04F8-4F38-92A0-97AFDEA223A1}" destId="{BED4EE42-B4C1-4CE0-896D-2E72566608F1}" srcOrd="0" destOrd="0" presId="urn:microsoft.com/office/officeart/2008/layout/LinedList"/>
    <dgm:cxn modelId="{70761E51-52B8-4326-95A8-0E0302096D95}" type="presOf" srcId="{24325E37-A6E3-4CEC-8B41-A79E9778F00B}" destId="{2896C916-9376-4DE3-847D-D1C4E93F84A8}" srcOrd="0" destOrd="0" presId="urn:microsoft.com/office/officeart/2008/layout/LinedList"/>
    <dgm:cxn modelId="{612742A0-789F-4F28-B90B-04B6190486A4}" srcId="{B42BE318-06A7-46B3-9B87-A2F6A58F0A85}" destId="{BBEF28C4-763B-42F2-B66A-CB49C92F996C}" srcOrd="0" destOrd="0" parTransId="{476B60ED-5053-4EC2-836B-A9B92C28FA2C}" sibTransId="{F1252818-FDF5-47EF-97B9-5E6448632B24}"/>
    <dgm:cxn modelId="{7ABAC5BC-09DD-4DF8-AA95-571E593A5740}" type="presOf" srcId="{B42BE318-06A7-46B3-9B87-A2F6A58F0A85}" destId="{5A4DFDA0-D9D4-4B87-84C3-F0D4B458B250}" srcOrd="0" destOrd="0" presId="urn:microsoft.com/office/officeart/2008/layout/LinedList"/>
    <dgm:cxn modelId="{90DCDEDD-06DA-4270-91AC-1B2AC6F43C3E}" type="presOf" srcId="{BBEF28C4-763B-42F2-B66A-CB49C92F996C}" destId="{752F1BA2-9C07-4767-AD42-3733A8F2B99C}" srcOrd="0" destOrd="0" presId="urn:microsoft.com/office/officeart/2008/layout/LinedList"/>
    <dgm:cxn modelId="{9545D233-2925-4A1B-9225-FD0D15CC6220}" type="presParOf" srcId="{5A4DFDA0-D9D4-4B87-84C3-F0D4B458B250}" destId="{BD40EFF7-5A79-477C-A929-CEB7C2A4E9F4}" srcOrd="0" destOrd="0" presId="urn:microsoft.com/office/officeart/2008/layout/LinedList"/>
    <dgm:cxn modelId="{2F17613B-63CC-4380-B24D-E2933A908004}" type="presParOf" srcId="{5A4DFDA0-D9D4-4B87-84C3-F0D4B458B250}" destId="{3A98D94F-A21B-46EC-9C0A-100051FCF291}" srcOrd="1" destOrd="0" presId="urn:microsoft.com/office/officeart/2008/layout/LinedList"/>
    <dgm:cxn modelId="{4EA55F1C-D3A8-43D0-9F3F-6C735A7134EF}" type="presParOf" srcId="{3A98D94F-A21B-46EC-9C0A-100051FCF291}" destId="{752F1BA2-9C07-4767-AD42-3733A8F2B99C}" srcOrd="0" destOrd="0" presId="urn:microsoft.com/office/officeart/2008/layout/LinedList"/>
    <dgm:cxn modelId="{3458084E-B81C-4F24-A503-8128017D11E2}" type="presParOf" srcId="{3A98D94F-A21B-46EC-9C0A-100051FCF291}" destId="{31682C86-1559-4289-8682-0174CC3F0F49}" srcOrd="1" destOrd="0" presId="urn:microsoft.com/office/officeart/2008/layout/LinedList"/>
    <dgm:cxn modelId="{31E91B8E-BAAD-4373-9070-9DCF8BCB7622}" type="presParOf" srcId="{5A4DFDA0-D9D4-4B87-84C3-F0D4B458B250}" destId="{18EAB5F3-D6F4-469D-8668-FEA1A1F6FDB5}" srcOrd="2" destOrd="0" presId="urn:microsoft.com/office/officeart/2008/layout/LinedList"/>
    <dgm:cxn modelId="{88BEA8D6-FC69-463D-8429-7897510A2496}" type="presParOf" srcId="{5A4DFDA0-D9D4-4B87-84C3-F0D4B458B250}" destId="{18842D20-FF48-40A3-9B12-36B57BF37914}" srcOrd="3" destOrd="0" presId="urn:microsoft.com/office/officeart/2008/layout/LinedList"/>
    <dgm:cxn modelId="{C1E23850-A972-4590-A6DE-D441F259EE39}" type="presParOf" srcId="{18842D20-FF48-40A3-9B12-36B57BF37914}" destId="{2896C916-9376-4DE3-847D-D1C4E93F84A8}" srcOrd="0" destOrd="0" presId="urn:microsoft.com/office/officeart/2008/layout/LinedList"/>
    <dgm:cxn modelId="{21409B53-1D2A-4C0B-9678-209A86A4904D}" type="presParOf" srcId="{18842D20-FF48-40A3-9B12-36B57BF37914}" destId="{9732DDB0-525E-4C45-AD0A-67CE16434014}" srcOrd="1" destOrd="0" presId="urn:microsoft.com/office/officeart/2008/layout/LinedList"/>
    <dgm:cxn modelId="{D5212BD1-D645-4E7E-AA77-27D7241D4985}" type="presParOf" srcId="{5A4DFDA0-D9D4-4B87-84C3-F0D4B458B250}" destId="{CA4FF3B5-05BF-4BE6-890B-F83C4E196FB2}" srcOrd="4" destOrd="0" presId="urn:microsoft.com/office/officeart/2008/layout/LinedList"/>
    <dgm:cxn modelId="{BE0032EC-35EA-4CE9-9AC2-FF8FBCB54B0E}" type="presParOf" srcId="{5A4DFDA0-D9D4-4B87-84C3-F0D4B458B250}" destId="{6084D4C9-2FEE-42A3-994A-3EB72BE6240B}" srcOrd="5" destOrd="0" presId="urn:microsoft.com/office/officeart/2008/layout/LinedList"/>
    <dgm:cxn modelId="{CD72B4F4-425D-4946-AA12-C97669BD4B82}" type="presParOf" srcId="{6084D4C9-2FEE-42A3-994A-3EB72BE6240B}" destId="{D41EA785-4B4D-4A4F-85A9-8CB752167B09}" srcOrd="0" destOrd="0" presId="urn:microsoft.com/office/officeart/2008/layout/LinedList"/>
    <dgm:cxn modelId="{DEF5C9CA-12D3-4340-A04E-2831767E240A}" type="presParOf" srcId="{6084D4C9-2FEE-42A3-994A-3EB72BE6240B}" destId="{86E73BFA-25D8-410E-8894-10219233E649}" srcOrd="1" destOrd="0" presId="urn:microsoft.com/office/officeart/2008/layout/LinedList"/>
    <dgm:cxn modelId="{4EC703BA-E647-4FAD-A21A-EEEEDDEBD8E1}" type="presParOf" srcId="{5A4DFDA0-D9D4-4B87-84C3-F0D4B458B250}" destId="{D337E394-B8B9-4879-B9EB-27D14B467E48}" srcOrd="6" destOrd="0" presId="urn:microsoft.com/office/officeart/2008/layout/LinedList"/>
    <dgm:cxn modelId="{7FCFCE4E-EA48-4687-ADC3-FBB9655F82EC}" type="presParOf" srcId="{5A4DFDA0-D9D4-4B87-84C3-F0D4B458B250}" destId="{5F2EFF68-7174-4EBC-9047-CEC8C369EB0C}" srcOrd="7" destOrd="0" presId="urn:microsoft.com/office/officeart/2008/layout/LinedList"/>
    <dgm:cxn modelId="{05F89D8E-B2AA-4ADD-B0E3-1440A02B28C4}" type="presParOf" srcId="{5F2EFF68-7174-4EBC-9047-CEC8C369EB0C}" destId="{BED4EE42-B4C1-4CE0-896D-2E72566608F1}" srcOrd="0" destOrd="0" presId="urn:microsoft.com/office/officeart/2008/layout/LinedList"/>
    <dgm:cxn modelId="{0799C476-9C32-4128-8995-76CF8ACEA325}" type="presParOf" srcId="{5F2EFF68-7174-4EBC-9047-CEC8C369EB0C}" destId="{AE3592BD-78DC-4046-AE5F-9F5E1E73DE7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4F42F77-2354-45E1-82EA-2497FC8A0C36}"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7E1D050-7DD0-41D5-BA1F-74CF5FA632A2}">
      <dgm:prSet/>
      <dgm:spPr/>
      <dgm:t>
        <a:bodyPr/>
        <a:lstStyle/>
        <a:p>
          <a:r>
            <a:rPr lang="en-US"/>
            <a:t>An inventory of surface vehicles and aircraft that the facilities, agencies, and personnel included in the plan under paragraphs (c)(2) and (3) of this section will provide to transport injured and deceased persons to locations on the airport and in the communities it serves; The name, location, telephone number, and emergency capability of each hospital and other medical facility</a:t>
          </a:r>
        </a:p>
      </dgm:t>
    </dgm:pt>
    <dgm:pt modelId="{44BC6047-784C-465D-862C-36CC2807F958}" type="parTrans" cxnId="{1D512C1C-9A74-4BC8-BD8A-D97E18A63760}">
      <dgm:prSet/>
      <dgm:spPr/>
      <dgm:t>
        <a:bodyPr/>
        <a:lstStyle/>
        <a:p>
          <a:endParaRPr lang="en-US"/>
        </a:p>
      </dgm:t>
    </dgm:pt>
    <dgm:pt modelId="{44957400-0891-4B04-87F2-5A07672418DC}" type="sibTrans" cxnId="{1D512C1C-9A74-4BC8-BD8A-D97E18A63760}">
      <dgm:prSet/>
      <dgm:spPr/>
      <dgm:t>
        <a:bodyPr/>
        <a:lstStyle/>
        <a:p>
          <a:endParaRPr lang="en-US"/>
        </a:p>
      </dgm:t>
    </dgm:pt>
    <dgm:pt modelId="{D64851BE-C6A8-4C6F-867A-94FD00E65251}">
      <dgm:prSet/>
      <dgm:spPr/>
      <dgm:t>
        <a:bodyPr/>
        <a:lstStyle/>
        <a:p>
          <a:r>
            <a:rPr lang="en-US"/>
            <a:t>A list of each hangar or other building on the airport or in the communities it serves that will be used to accommodate uninjured, injured, and deceased persons;</a:t>
          </a:r>
        </a:p>
      </dgm:t>
    </dgm:pt>
    <dgm:pt modelId="{DCFE49B6-A98E-4C08-8B42-B839E6146640}" type="parTrans" cxnId="{77820411-24C5-4CE4-ADA9-DC878791951A}">
      <dgm:prSet/>
      <dgm:spPr/>
      <dgm:t>
        <a:bodyPr/>
        <a:lstStyle/>
        <a:p>
          <a:endParaRPr lang="en-US"/>
        </a:p>
      </dgm:t>
    </dgm:pt>
    <dgm:pt modelId="{BA88EF0A-C79B-4F7E-A98F-82839C7E8F4A}" type="sibTrans" cxnId="{77820411-24C5-4CE4-ADA9-DC878791951A}">
      <dgm:prSet/>
      <dgm:spPr/>
      <dgm:t>
        <a:bodyPr/>
        <a:lstStyle/>
        <a:p>
          <a:endParaRPr lang="en-US"/>
        </a:p>
      </dgm:t>
    </dgm:pt>
    <dgm:pt modelId="{92C02CB0-174C-455D-802E-E802D996EFFC}" type="pres">
      <dgm:prSet presAssocID="{84F42F77-2354-45E1-82EA-2497FC8A0C36}" presName="root" presStyleCnt="0">
        <dgm:presLayoutVars>
          <dgm:dir/>
          <dgm:resizeHandles val="exact"/>
        </dgm:presLayoutVars>
      </dgm:prSet>
      <dgm:spPr/>
    </dgm:pt>
    <dgm:pt modelId="{045DF2A3-4A45-49EA-82DB-BA15F3E64601}" type="pres">
      <dgm:prSet presAssocID="{27E1D050-7DD0-41D5-BA1F-74CF5FA632A2}" presName="compNode" presStyleCnt="0"/>
      <dgm:spPr/>
    </dgm:pt>
    <dgm:pt modelId="{5E01FF72-DF30-44CA-A458-B560E8B5CC09}" type="pres">
      <dgm:prSet presAssocID="{27E1D050-7DD0-41D5-BA1F-74CF5FA632A2}" presName="bgRect" presStyleLbl="bgShp" presStyleIdx="0" presStyleCnt="2"/>
      <dgm:spPr/>
    </dgm:pt>
    <dgm:pt modelId="{CB3C4A56-A1F4-4721-84AD-F1DD0605AFDB}" type="pres">
      <dgm:prSet presAssocID="{27E1D050-7DD0-41D5-BA1F-74CF5FA632A2}"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licopter"/>
        </a:ext>
      </dgm:extLst>
    </dgm:pt>
    <dgm:pt modelId="{122780D2-B961-4B9C-8BB1-0EE746C61EE9}" type="pres">
      <dgm:prSet presAssocID="{27E1D050-7DD0-41D5-BA1F-74CF5FA632A2}" presName="spaceRect" presStyleCnt="0"/>
      <dgm:spPr/>
    </dgm:pt>
    <dgm:pt modelId="{FB5B288C-E9DE-4388-988F-E06D4A20E1A3}" type="pres">
      <dgm:prSet presAssocID="{27E1D050-7DD0-41D5-BA1F-74CF5FA632A2}" presName="parTx" presStyleLbl="revTx" presStyleIdx="0" presStyleCnt="2">
        <dgm:presLayoutVars>
          <dgm:chMax val="0"/>
          <dgm:chPref val="0"/>
        </dgm:presLayoutVars>
      </dgm:prSet>
      <dgm:spPr/>
    </dgm:pt>
    <dgm:pt modelId="{A4ECD123-8B7B-4175-8BFE-C651D283753F}" type="pres">
      <dgm:prSet presAssocID="{44957400-0891-4B04-87F2-5A07672418DC}" presName="sibTrans" presStyleCnt="0"/>
      <dgm:spPr/>
    </dgm:pt>
    <dgm:pt modelId="{B1DD7CA0-9C8C-43EA-A207-2CDC9212BB22}" type="pres">
      <dgm:prSet presAssocID="{D64851BE-C6A8-4C6F-867A-94FD00E65251}" presName="compNode" presStyleCnt="0"/>
      <dgm:spPr/>
    </dgm:pt>
    <dgm:pt modelId="{9FDECA2C-8524-42C0-8307-2615B99D1175}" type="pres">
      <dgm:prSet presAssocID="{D64851BE-C6A8-4C6F-867A-94FD00E65251}" presName="bgRect" presStyleLbl="bgShp" presStyleIdx="1" presStyleCnt="2"/>
      <dgm:spPr/>
    </dgm:pt>
    <dgm:pt modelId="{DCAA4912-543C-4F62-8FA6-39BC66B0C2D3}" type="pres">
      <dgm:prSet presAssocID="{D64851BE-C6A8-4C6F-867A-94FD00E6525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Ambulance"/>
        </a:ext>
      </dgm:extLst>
    </dgm:pt>
    <dgm:pt modelId="{D3EFC1DB-6399-4C42-B2A6-D715C95FB2BD}" type="pres">
      <dgm:prSet presAssocID="{D64851BE-C6A8-4C6F-867A-94FD00E65251}" presName="spaceRect" presStyleCnt="0"/>
      <dgm:spPr/>
    </dgm:pt>
    <dgm:pt modelId="{8D960C9A-9B4A-4844-B95A-5713E2BF8A6A}" type="pres">
      <dgm:prSet presAssocID="{D64851BE-C6A8-4C6F-867A-94FD00E65251}" presName="parTx" presStyleLbl="revTx" presStyleIdx="1" presStyleCnt="2">
        <dgm:presLayoutVars>
          <dgm:chMax val="0"/>
          <dgm:chPref val="0"/>
        </dgm:presLayoutVars>
      </dgm:prSet>
      <dgm:spPr/>
    </dgm:pt>
  </dgm:ptLst>
  <dgm:cxnLst>
    <dgm:cxn modelId="{77820411-24C5-4CE4-ADA9-DC878791951A}" srcId="{84F42F77-2354-45E1-82EA-2497FC8A0C36}" destId="{D64851BE-C6A8-4C6F-867A-94FD00E65251}" srcOrd="1" destOrd="0" parTransId="{DCFE49B6-A98E-4C08-8B42-B839E6146640}" sibTransId="{BA88EF0A-C79B-4F7E-A98F-82839C7E8F4A}"/>
    <dgm:cxn modelId="{53DCBC16-6215-400C-802E-D77F808CDBA9}" type="presOf" srcId="{84F42F77-2354-45E1-82EA-2497FC8A0C36}" destId="{92C02CB0-174C-455D-802E-E802D996EFFC}" srcOrd="0" destOrd="0" presId="urn:microsoft.com/office/officeart/2018/2/layout/IconVerticalSolidList"/>
    <dgm:cxn modelId="{1D512C1C-9A74-4BC8-BD8A-D97E18A63760}" srcId="{84F42F77-2354-45E1-82EA-2497FC8A0C36}" destId="{27E1D050-7DD0-41D5-BA1F-74CF5FA632A2}" srcOrd="0" destOrd="0" parTransId="{44BC6047-784C-465D-862C-36CC2807F958}" sibTransId="{44957400-0891-4B04-87F2-5A07672418DC}"/>
    <dgm:cxn modelId="{2DCEC088-3CA5-47C2-9E55-7E8A9CBBB230}" type="presOf" srcId="{27E1D050-7DD0-41D5-BA1F-74CF5FA632A2}" destId="{FB5B288C-E9DE-4388-988F-E06D4A20E1A3}" srcOrd="0" destOrd="0" presId="urn:microsoft.com/office/officeart/2018/2/layout/IconVerticalSolidList"/>
    <dgm:cxn modelId="{CA9D62BC-A7CC-46E3-A8F5-5916E1156E0D}" type="presOf" srcId="{D64851BE-C6A8-4C6F-867A-94FD00E65251}" destId="{8D960C9A-9B4A-4844-B95A-5713E2BF8A6A}" srcOrd="0" destOrd="0" presId="urn:microsoft.com/office/officeart/2018/2/layout/IconVerticalSolidList"/>
    <dgm:cxn modelId="{09096A54-734E-4450-B114-1169281792F0}" type="presParOf" srcId="{92C02CB0-174C-455D-802E-E802D996EFFC}" destId="{045DF2A3-4A45-49EA-82DB-BA15F3E64601}" srcOrd="0" destOrd="0" presId="urn:microsoft.com/office/officeart/2018/2/layout/IconVerticalSolidList"/>
    <dgm:cxn modelId="{DB6EFE59-BE74-40A8-8449-E18515C21F1C}" type="presParOf" srcId="{045DF2A3-4A45-49EA-82DB-BA15F3E64601}" destId="{5E01FF72-DF30-44CA-A458-B560E8B5CC09}" srcOrd="0" destOrd="0" presId="urn:microsoft.com/office/officeart/2018/2/layout/IconVerticalSolidList"/>
    <dgm:cxn modelId="{CD95AC6E-5BC5-421C-BCF1-B5944C01FD88}" type="presParOf" srcId="{045DF2A3-4A45-49EA-82DB-BA15F3E64601}" destId="{CB3C4A56-A1F4-4721-84AD-F1DD0605AFDB}" srcOrd="1" destOrd="0" presId="urn:microsoft.com/office/officeart/2018/2/layout/IconVerticalSolidList"/>
    <dgm:cxn modelId="{B7289843-149F-45CC-A536-6060268EC833}" type="presParOf" srcId="{045DF2A3-4A45-49EA-82DB-BA15F3E64601}" destId="{122780D2-B961-4B9C-8BB1-0EE746C61EE9}" srcOrd="2" destOrd="0" presId="urn:microsoft.com/office/officeart/2018/2/layout/IconVerticalSolidList"/>
    <dgm:cxn modelId="{434A3B86-3291-49C0-981F-FE28F2A59125}" type="presParOf" srcId="{045DF2A3-4A45-49EA-82DB-BA15F3E64601}" destId="{FB5B288C-E9DE-4388-988F-E06D4A20E1A3}" srcOrd="3" destOrd="0" presId="urn:microsoft.com/office/officeart/2018/2/layout/IconVerticalSolidList"/>
    <dgm:cxn modelId="{82C368CB-D346-4A24-8274-6EA6630A3DA8}" type="presParOf" srcId="{92C02CB0-174C-455D-802E-E802D996EFFC}" destId="{A4ECD123-8B7B-4175-8BFE-C651D283753F}" srcOrd="1" destOrd="0" presId="urn:microsoft.com/office/officeart/2018/2/layout/IconVerticalSolidList"/>
    <dgm:cxn modelId="{3BA9325A-B8F2-4912-8D7D-CBD0C1D351AC}" type="presParOf" srcId="{92C02CB0-174C-455D-802E-E802D996EFFC}" destId="{B1DD7CA0-9C8C-43EA-A207-2CDC9212BB22}" srcOrd="2" destOrd="0" presId="urn:microsoft.com/office/officeart/2018/2/layout/IconVerticalSolidList"/>
    <dgm:cxn modelId="{593265B0-A970-4A30-9762-ECE2CF1F5F93}" type="presParOf" srcId="{B1DD7CA0-9C8C-43EA-A207-2CDC9212BB22}" destId="{9FDECA2C-8524-42C0-8307-2615B99D1175}" srcOrd="0" destOrd="0" presId="urn:microsoft.com/office/officeart/2018/2/layout/IconVerticalSolidList"/>
    <dgm:cxn modelId="{328E238F-013D-41AC-B834-E5EB4E7D4D02}" type="presParOf" srcId="{B1DD7CA0-9C8C-43EA-A207-2CDC9212BB22}" destId="{DCAA4912-543C-4F62-8FA6-39BC66B0C2D3}" srcOrd="1" destOrd="0" presId="urn:microsoft.com/office/officeart/2018/2/layout/IconVerticalSolidList"/>
    <dgm:cxn modelId="{C4957617-0E3C-4087-AEBB-6F4F228098D5}" type="presParOf" srcId="{B1DD7CA0-9C8C-43EA-A207-2CDC9212BB22}" destId="{D3EFC1DB-6399-4C42-B2A6-D715C95FB2BD}" srcOrd="2" destOrd="0" presId="urn:microsoft.com/office/officeart/2018/2/layout/IconVerticalSolidList"/>
    <dgm:cxn modelId="{A5B02B61-4E68-47E5-8F70-B848740A87E8}" type="presParOf" srcId="{B1DD7CA0-9C8C-43EA-A207-2CDC9212BB22}" destId="{8D960C9A-9B4A-4844-B95A-5713E2BF8A6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7323597-AA76-40A2-9A79-3CBA5BB852CC}"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DF2859D2-65E0-4BBE-BA40-034C20E2B0B1}">
      <dgm:prSet/>
      <dgm:spPr/>
      <dgm:t>
        <a:bodyPr/>
        <a:lstStyle/>
        <a:p>
          <a:r>
            <a:rPr lang="en-US"/>
            <a:t>The plan required by this section must provide for— </a:t>
          </a:r>
        </a:p>
      </dgm:t>
    </dgm:pt>
    <dgm:pt modelId="{803B0DDB-B4BE-404E-A5EF-9887A4B42F81}" type="parTrans" cxnId="{98C54767-C4FC-494B-B403-0F43919D45CD}">
      <dgm:prSet/>
      <dgm:spPr/>
      <dgm:t>
        <a:bodyPr/>
        <a:lstStyle/>
        <a:p>
          <a:endParaRPr lang="en-US"/>
        </a:p>
      </dgm:t>
    </dgm:pt>
    <dgm:pt modelId="{78C8EF9B-5C63-4B2A-9FFD-AC1CA8760E27}" type="sibTrans" cxnId="{98C54767-C4FC-494B-B403-0F43919D45CD}">
      <dgm:prSet/>
      <dgm:spPr/>
      <dgm:t>
        <a:bodyPr/>
        <a:lstStyle/>
        <a:p>
          <a:endParaRPr lang="en-US"/>
        </a:p>
      </dgm:t>
    </dgm:pt>
    <dgm:pt modelId="{0CCADD7E-1493-4393-AE70-480D56169FAD}">
      <dgm:prSet/>
      <dgm:spPr/>
      <dgm:t>
        <a:bodyPr/>
        <a:lstStyle/>
        <a:p>
          <a:r>
            <a:rPr lang="en-US"/>
            <a:t>The marshalling, transportation, and care of ambulatory injured and uninjured accident survivors; </a:t>
          </a:r>
        </a:p>
      </dgm:t>
    </dgm:pt>
    <dgm:pt modelId="{76857B4B-CAE4-4A80-A2B8-FEBBC0AAB178}" type="parTrans" cxnId="{29B372B3-A42A-44F8-B12E-48450D8A28DD}">
      <dgm:prSet/>
      <dgm:spPr/>
      <dgm:t>
        <a:bodyPr/>
        <a:lstStyle/>
        <a:p>
          <a:endParaRPr lang="en-US"/>
        </a:p>
      </dgm:t>
    </dgm:pt>
    <dgm:pt modelId="{F9FB7D92-8973-4DFB-BE86-485DD4FEDB35}" type="sibTrans" cxnId="{29B372B3-A42A-44F8-B12E-48450D8A28DD}">
      <dgm:prSet/>
      <dgm:spPr/>
      <dgm:t>
        <a:bodyPr/>
        <a:lstStyle/>
        <a:p>
          <a:endParaRPr lang="en-US"/>
        </a:p>
      </dgm:t>
    </dgm:pt>
    <dgm:pt modelId="{84F69A70-E833-401A-9934-14E6E4B4F15F}">
      <dgm:prSet/>
      <dgm:spPr/>
      <dgm:t>
        <a:bodyPr/>
        <a:lstStyle/>
        <a:p>
          <a:r>
            <a:rPr lang="en-US"/>
            <a:t>The removal of disabled aircraft; </a:t>
          </a:r>
        </a:p>
      </dgm:t>
    </dgm:pt>
    <dgm:pt modelId="{10344609-781F-49A3-868D-9DFC32230BCA}" type="parTrans" cxnId="{9895506A-5F9B-40E6-A90D-A08673AEF7EB}">
      <dgm:prSet/>
      <dgm:spPr/>
      <dgm:t>
        <a:bodyPr/>
        <a:lstStyle/>
        <a:p>
          <a:endParaRPr lang="en-US"/>
        </a:p>
      </dgm:t>
    </dgm:pt>
    <dgm:pt modelId="{CC55E107-C938-426C-AADF-74B98465A982}" type="sibTrans" cxnId="{9895506A-5F9B-40E6-A90D-A08673AEF7EB}">
      <dgm:prSet/>
      <dgm:spPr/>
      <dgm:t>
        <a:bodyPr/>
        <a:lstStyle/>
        <a:p>
          <a:endParaRPr lang="en-US"/>
        </a:p>
      </dgm:t>
    </dgm:pt>
    <dgm:pt modelId="{E83E8B5F-2EF3-4247-80EA-01BA804F54AC}">
      <dgm:prSet/>
      <dgm:spPr/>
      <dgm:t>
        <a:bodyPr/>
        <a:lstStyle/>
        <a:p>
          <a:r>
            <a:rPr lang="en-US"/>
            <a:t>Emergency alarm or notification systems; and </a:t>
          </a:r>
        </a:p>
      </dgm:t>
    </dgm:pt>
    <dgm:pt modelId="{00F0C9EB-A0E1-480A-88A2-FB5093A80A1A}" type="parTrans" cxnId="{B54737BB-923E-4BA5-9AF7-DD4A77E8D1F0}">
      <dgm:prSet/>
      <dgm:spPr/>
      <dgm:t>
        <a:bodyPr/>
        <a:lstStyle/>
        <a:p>
          <a:endParaRPr lang="en-US"/>
        </a:p>
      </dgm:t>
    </dgm:pt>
    <dgm:pt modelId="{3AFA32F5-8E7D-4AD4-BAC9-D9CFD62DFF6B}" type="sibTrans" cxnId="{B54737BB-923E-4BA5-9AF7-DD4A77E8D1F0}">
      <dgm:prSet/>
      <dgm:spPr/>
      <dgm:t>
        <a:bodyPr/>
        <a:lstStyle/>
        <a:p>
          <a:endParaRPr lang="en-US"/>
        </a:p>
      </dgm:t>
    </dgm:pt>
    <dgm:pt modelId="{A1E929EA-1B9A-4EEA-BAA1-721286FC5931}">
      <dgm:prSet/>
      <dgm:spPr/>
      <dgm:t>
        <a:bodyPr/>
        <a:lstStyle/>
        <a:p>
          <a:r>
            <a:rPr lang="en-US"/>
            <a:t>Coordination of airport and control tower functions relating to emergency actions, as appropriate.</a:t>
          </a:r>
        </a:p>
      </dgm:t>
    </dgm:pt>
    <dgm:pt modelId="{0A57FE96-3289-4FD9-B4B8-84482123A106}" type="parTrans" cxnId="{AA99F7F7-2BF8-46E3-AA05-74EB4EE8D5A5}">
      <dgm:prSet/>
      <dgm:spPr/>
      <dgm:t>
        <a:bodyPr/>
        <a:lstStyle/>
        <a:p>
          <a:endParaRPr lang="en-US"/>
        </a:p>
      </dgm:t>
    </dgm:pt>
    <dgm:pt modelId="{DB1D931F-554D-4B06-80E6-A460684729A5}" type="sibTrans" cxnId="{AA99F7F7-2BF8-46E3-AA05-74EB4EE8D5A5}">
      <dgm:prSet/>
      <dgm:spPr/>
      <dgm:t>
        <a:bodyPr/>
        <a:lstStyle/>
        <a:p>
          <a:endParaRPr lang="en-US"/>
        </a:p>
      </dgm:t>
    </dgm:pt>
    <dgm:pt modelId="{8F0649A2-4888-4C36-9FE6-22C613459FB4}">
      <dgm:prSet/>
      <dgm:spPr/>
      <dgm:t>
        <a:bodyPr/>
        <a:lstStyle/>
        <a:p>
          <a:r>
            <a:rPr lang="en-US"/>
            <a:t>The plan required by this section must contain procedures for notifying the facilities, agencies, and personnel who have responsibilities under the plan of the location of an aircraft accident, the number of persons involved in that accident, or any other information necessary to carry out their responsibilities, as soon as that information becomes available.</a:t>
          </a:r>
        </a:p>
      </dgm:t>
    </dgm:pt>
    <dgm:pt modelId="{C25C7B80-973E-458D-82D0-7D9260DD81A0}" type="parTrans" cxnId="{2544D690-7C9E-40E3-8EE1-DD7BC304CAF1}">
      <dgm:prSet/>
      <dgm:spPr/>
      <dgm:t>
        <a:bodyPr/>
        <a:lstStyle/>
        <a:p>
          <a:endParaRPr lang="en-US"/>
        </a:p>
      </dgm:t>
    </dgm:pt>
    <dgm:pt modelId="{476C7AFC-13A6-4F61-85C8-9EB784C3E89E}" type="sibTrans" cxnId="{2544D690-7C9E-40E3-8EE1-DD7BC304CAF1}">
      <dgm:prSet/>
      <dgm:spPr/>
      <dgm:t>
        <a:bodyPr/>
        <a:lstStyle/>
        <a:p>
          <a:endParaRPr lang="en-US"/>
        </a:p>
      </dgm:t>
    </dgm:pt>
    <dgm:pt modelId="{1FF96D1F-9328-47BB-B537-C9DC1C4BB9CA}" type="pres">
      <dgm:prSet presAssocID="{B7323597-AA76-40A2-9A79-3CBA5BB852CC}" presName="Name0" presStyleCnt="0">
        <dgm:presLayoutVars>
          <dgm:dir/>
          <dgm:animLvl val="lvl"/>
          <dgm:resizeHandles val="exact"/>
        </dgm:presLayoutVars>
      </dgm:prSet>
      <dgm:spPr/>
    </dgm:pt>
    <dgm:pt modelId="{ABDFFA17-0407-4414-B8DE-D987B29A4D0D}" type="pres">
      <dgm:prSet presAssocID="{8F0649A2-4888-4C36-9FE6-22C613459FB4}" presName="boxAndChildren" presStyleCnt="0"/>
      <dgm:spPr/>
    </dgm:pt>
    <dgm:pt modelId="{C18D66A5-B426-4BF6-A0F6-8C125EBA50B5}" type="pres">
      <dgm:prSet presAssocID="{8F0649A2-4888-4C36-9FE6-22C613459FB4}" presName="parentTextBox" presStyleLbl="node1" presStyleIdx="0" presStyleCnt="2"/>
      <dgm:spPr/>
    </dgm:pt>
    <dgm:pt modelId="{370B4058-B477-4768-ACA9-DDFCD0F18D28}" type="pres">
      <dgm:prSet presAssocID="{78C8EF9B-5C63-4B2A-9FFD-AC1CA8760E27}" presName="sp" presStyleCnt="0"/>
      <dgm:spPr/>
    </dgm:pt>
    <dgm:pt modelId="{E97D1027-023B-4999-B312-910A2B63767E}" type="pres">
      <dgm:prSet presAssocID="{DF2859D2-65E0-4BBE-BA40-034C20E2B0B1}" presName="arrowAndChildren" presStyleCnt="0"/>
      <dgm:spPr/>
    </dgm:pt>
    <dgm:pt modelId="{D073BF6F-0EDE-43C6-99BE-BD8DA594C431}" type="pres">
      <dgm:prSet presAssocID="{DF2859D2-65E0-4BBE-BA40-034C20E2B0B1}" presName="parentTextArrow" presStyleLbl="node1" presStyleIdx="0" presStyleCnt="2"/>
      <dgm:spPr/>
    </dgm:pt>
    <dgm:pt modelId="{56E0C66A-C98C-4DFD-AF75-42E2E2A34897}" type="pres">
      <dgm:prSet presAssocID="{DF2859D2-65E0-4BBE-BA40-034C20E2B0B1}" presName="arrow" presStyleLbl="node1" presStyleIdx="1" presStyleCnt="2"/>
      <dgm:spPr/>
    </dgm:pt>
    <dgm:pt modelId="{118AF7E2-273B-4DE9-A696-98D4DC47ABAD}" type="pres">
      <dgm:prSet presAssocID="{DF2859D2-65E0-4BBE-BA40-034C20E2B0B1}" presName="descendantArrow" presStyleCnt="0"/>
      <dgm:spPr/>
    </dgm:pt>
    <dgm:pt modelId="{FEDDBC96-AD57-458A-893D-33D342C19692}" type="pres">
      <dgm:prSet presAssocID="{0CCADD7E-1493-4393-AE70-480D56169FAD}" presName="childTextArrow" presStyleLbl="fgAccFollowNode1" presStyleIdx="0" presStyleCnt="4">
        <dgm:presLayoutVars>
          <dgm:bulletEnabled val="1"/>
        </dgm:presLayoutVars>
      </dgm:prSet>
      <dgm:spPr/>
    </dgm:pt>
    <dgm:pt modelId="{91514B74-D1FF-411B-9CBB-760265349541}" type="pres">
      <dgm:prSet presAssocID="{84F69A70-E833-401A-9934-14E6E4B4F15F}" presName="childTextArrow" presStyleLbl="fgAccFollowNode1" presStyleIdx="1" presStyleCnt="4">
        <dgm:presLayoutVars>
          <dgm:bulletEnabled val="1"/>
        </dgm:presLayoutVars>
      </dgm:prSet>
      <dgm:spPr/>
    </dgm:pt>
    <dgm:pt modelId="{A2E53D77-287B-4020-81AC-D5D651DE2DC6}" type="pres">
      <dgm:prSet presAssocID="{E83E8B5F-2EF3-4247-80EA-01BA804F54AC}" presName="childTextArrow" presStyleLbl="fgAccFollowNode1" presStyleIdx="2" presStyleCnt="4">
        <dgm:presLayoutVars>
          <dgm:bulletEnabled val="1"/>
        </dgm:presLayoutVars>
      </dgm:prSet>
      <dgm:spPr/>
    </dgm:pt>
    <dgm:pt modelId="{601AD39C-6C29-479A-9612-2C133857B119}" type="pres">
      <dgm:prSet presAssocID="{A1E929EA-1B9A-4EEA-BAA1-721286FC5931}" presName="childTextArrow" presStyleLbl="fgAccFollowNode1" presStyleIdx="3" presStyleCnt="4">
        <dgm:presLayoutVars>
          <dgm:bulletEnabled val="1"/>
        </dgm:presLayoutVars>
      </dgm:prSet>
      <dgm:spPr/>
    </dgm:pt>
  </dgm:ptLst>
  <dgm:cxnLst>
    <dgm:cxn modelId="{B3F61F16-5E69-4D7F-BED1-BBFCCC76914B}" type="presOf" srcId="{A1E929EA-1B9A-4EEA-BAA1-721286FC5931}" destId="{601AD39C-6C29-479A-9612-2C133857B119}" srcOrd="0" destOrd="0" presId="urn:microsoft.com/office/officeart/2005/8/layout/process4"/>
    <dgm:cxn modelId="{1B93105E-4B1D-45A2-AF9F-2E68D47296EA}" type="presOf" srcId="{8F0649A2-4888-4C36-9FE6-22C613459FB4}" destId="{C18D66A5-B426-4BF6-A0F6-8C125EBA50B5}" srcOrd="0" destOrd="0" presId="urn:microsoft.com/office/officeart/2005/8/layout/process4"/>
    <dgm:cxn modelId="{B7E51041-D529-47B4-B965-59DCD80B8391}" type="presOf" srcId="{DF2859D2-65E0-4BBE-BA40-034C20E2B0B1}" destId="{D073BF6F-0EDE-43C6-99BE-BD8DA594C431}" srcOrd="0" destOrd="0" presId="urn:microsoft.com/office/officeart/2005/8/layout/process4"/>
    <dgm:cxn modelId="{98C54767-C4FC-494B-B403-0F43919D45CD}" srcId="{B7323597-AA76-40A2-9A79-3CBA5BB852CC}" destId="{DF2859D2-65E0-4BBE-BA40-034C20E2B0B1}" srcOrd="0" destOrd="0" parTransId="{803B0DDB-B4BE-404E-A5EF-9887A4B42F81}" sibTransId="{78C8EF9B-5C63-4B2A-9FFD-AC1CA8760E27}"/>
    <dgm:cxn modelId="{9895506A-5F9B-40E6-A90D-A08673AEF7EB}" srcId="{DF2859D2-65E0-4BBE-BA40-034C20E2B0B1}" destId="{84F69A70-E833-401A-9934-14E6E4B4F15F}" srcOrd="1" destOrd="0" parTransId="{10344609-781F-49A3-868D-9DFC32230BCA}" sibTransId="{CC55E107-C938-426C-AADF-74B98465A982}"/>
    <dgm:cxn modelId="{A9243A7D-5596-4081-BAB9-0EC8DBA0203B}" type="presOf" srcId="{B7323597-AA76-40A2-9A79-3CBA5BB852CC}" destId="{1FF96D1F-9328-47BB-B537-C9DC1C4BB9CA}" srcOrd="0" destOrd="0" presId="urn:microsoft.com/office/officeart/2005/8/layout/process4"/>
    <dgm:cxn modelId="{35F64A88-8BAB-4497-AB8B-38111A5E1789}" type="presOf" srcId="{84F69A70-E833-401A-9934-14E6E4B4F15F}" destId="{91514B74-D1FF-411B-9CBB-760265349541}" srcOrd="0" destOrd="0" presId="urn:microsoft.com/office/officeart/2005/8/layout/process4"/>
    <dgm:cxn modelId="{2544D690-7C9E-40E3-8EE1-DD7BC304CAF1}" srcId="{B7323597-AA76-40A2-9A79-3CBA5BB852CC}" destId="{8F0649A2-4888-4C36-9FE6-22C613459FB4}" srcOrd="1" destOrd="0" parTransId="{C25C7B80-973E-458D-82D0-7D9260DD81A0}" sibTransId="{476C7AFC-13A6-4F61-85C8-9EB784C3E89E}"/>
    <dgm:cxn modelId="{7A3275A7-9F57-435F-BA74-8ED82299ECFD}" type="presOf" srcId="{0CCADD7E-1493-4393-AE70-480D56169FAD}" destId="{FEDDBC96-AD57-458A-893D-33D342C19692}" srcOrd="0" destOrd="0" presId="urn:microsoft.com/office/officeart/2005/8/layout/process4"/>
    <dgm:cxn modelId="{8DCAD9AB-1BBB-42C0-92A2-997F868DB657}" type="presOf" srcId="{E83E8B5F-2EF3-4247-80EA-01BA804F54AC}" destId="{A2E53D77-287B-4020-81AC-D5D651DE2DC6}" srcOrd="0" destOrd="0" presId="urn:microsoft.com/office/officeart/2005/8/layout/process4"/>
    <dgm:cxn modelId="{29B372B3-A42A-44F8-B12E-48450D8A28DD}" srcId="{DF2859D2-65E0-4BBE-BA40-034C20E2B0B1}" destId="{0CCADD7E-1493-4393-AE70-480D56169FAD}" srcOrd="0" destOrd="0" parTransId="{76857B4B-CAE4-4A80-A2B8-FEBBC0AAB178}" sibTransId="{F9FB7D92-8973-4DFB-BE86-485DD4FEDB35}"/>
    <dgm:cxn modelId="{B54737BB-923E-4BA5-9AF7-DD4A77E8D1F0}" srcId="{DF2859D2-65E0-4BBE-BA40-034C20E2B0B1}" destId="{E83E8B5F-2EF3-4247-80EA-01BA804F54AC}" srcOrd="2" destOrd="0" parTransId="{00F0C9EB-A0E1-480A-88A2-FB5093A80A1A}" sibTransId="{3AFA32F5-8E7D-4AD4-BAC9-D9CFD62DFF6B}"/>
    <dgm:cxn modelId="{AA99F7F7-2BF8-46E3-AA05-74EB4EE8D5A5}" srcId="{DF2859D2-65E0-4BBE-BA40-034C20E2B0B1}" destId="{A1E929EA-1B9A-4EEA-BAA1-721286FC5931}" srcOrd="3" destOrd="0" parTransId="{0A57FE96-3289-4FD9-B4B8-84482123A106}" sibTransId="{DB1D931F-554D-4B06-80E6-A460684729A5}"/>
    <dgm:cxn modelId="{E0CAF1F9-4CD6-43D0-9ACD-EEF8B506164C}" type="presOf" srcId="{DF2859D2-65E0-4BBE-BA40-034C20E2B0B1}" destId="{56E0C66A-C98C-4DFD-AF75-42E2E2A34897}" srcOrd="1" destOrd="0" presId="urn:microsoft.com/office/officeart/2005/8/layout/process4"/>
    <dgm:cxn modelId="{34A250AA-66FE-4BCD-BC16-CC69A28D901D}" type="presParOf" srcId="{1FF96D1F-9328-47BB-B537-C9DC1C4BB9CA}" destId="{ABDFFA17-0407-4414-B8DE-D987B29A4D0D}" srcOrd="0" destOrd="0" presId="urn:microsoft.com/office/officeart/2005/8/layout/process4"/>
    <dgm:cxn modelId="{F0462D62-633D-4012-872A-18AC0425E8AB}" type="presParOf" srcId="{ABDFFA17-0407-4414-B8DE-D987B29A4D0D}" destId="{C18D66A5-B426-4BF6-A0F6-8C125EBA50B5}" srcOrd="0" destOrd="0" presId="urn:microsoft.com/office/officeart/2005/8/layout/process4"/>
    <dgm:cxn modelId="{585F7349-8A7D-4625-9864-D39DBD56900C}" type="presParOf" srcId="{1FF96D1F-9328-47BB-B537-C9DC1C4BB9CA}" destId="{370B4058-B477-4768-ACA9-DDFCD0F18D28}" srcOrd="1" destOrd="0" presId="urn:microsoft.com/office/officeart/2005/8/layout/process4"/>
    <dgm:cxn modelId="{13E89D44-0B22-4D40-98D9-CA107D2C1E96}" type="presParOf" srcId="{1FF96D1F-9328-47BB-B537-C9DC1C4BB9CA}" destId="{E97D1027-023B-4999-B312-910A2B63767E}" srcOrd="2" destOrd="0" presId="urn:microsoft.com/office/officeart/2005/8/layout/process4"/>
    <dgm:cxn modelId="{4C49B13D-777E-4341-8B97-9010F40F3B68}" type="presParOf" srcId="{E97D1027-023B-4999-B312-910A2B63767E}" destId="{D073BF6F-0EDE-43C6-99BE-BD8DA594C431}" srcOrd="0" destOrd="0" presId="urn:microsoft.com/office/officeart/2005/8/layout/process4"/>
    <dgm:cxn modelId="{6E58037E-ECCF-45E8-9247-F77D83C4CD32}" type="presParOf" srcId="{E97D1027-023B-4999-B312-910A2B63767E}" destId="{56E0C66A-C98C-4DFD-AF75-42E2E2A34897}" srcOrd="1" destOrd="0" presId="urn:microsoft.com/office/officeart/2005/8/layout/process4"/>
    <dgm:cxn modelId="{CD8908BA-0479-4AF2-8937-8D0F2EAEECF5}" type="presParOf" srcId="{E97D1027-023B-4999-B312-910A2B63767E}" destId="{118AF7E2-273B-4DE9-A696-98D4DC47ABAD}" srcOrd="2" destOrd="0" presId="urn:microsoft.com/office/officeart/2005/8/layout/process4"/>
    <dgm:cxn modelId="{7F7DDD27-A4B8-4A12-9754-7B2AD82949DA}" type="presParOf" srcId="{118AF7E2-273B-4DE9-A696-98D4DC47ABAD}" destId="{FEDDBC96-AD57-458A-893D-33D342C19692}" srcOrd="0" destOrd="0" presId="urn:microsoft.com/office/officeart/2005/8/layout/process4"/>
    <dgm:cxn modelId="{4F3667EE-CA10-439E-BE43-565FC35B21FE}" type="presParOf" srcId="{118AF7E2-273B-4DE9-A696-98D4DC47ABAD}" destId="{91514B74-D1FF-411B-9CBB-760265349541}" srcOrd="1" destOrd="0" presId="urn:microsoft.com/office/officeart/2005/8/layout/process4"/>
    <dgm:cxn modelId="{B47060EC-311F-479E-8EE3-6EA512F62F9F}" type="presParOf" srcId="{118AF7E2-273B-4DE9-A696-98D4DC47ABAD}" destId="{A2E53D77-287B-4020-81AC-D5D651DE2DC6}" srcOrd="2" destOrd="0" presId="urn:microsoft.com/office/officeart/2005/8/layout/process4"/>
    <dgm:cxn modelId="{9AB903D8-5E60-4ECE-A775-B2F2D0405B8C}" type="presParOf" srcId="{118AF7E2-273B-4DE9-A696-98D4DC47ABAD}" destId="{601AD39C-6C29-479A-9612-2C133857B119}" srcOrd="3"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3B906A3-2ECB-4E93-A55B-D7534900CE64}"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BE30115D-340D-4508-A380-17BF6BEC2620}">
      <dgm:prSet/>
      <dgm:spPr/>
      <dgm:t>
        <a:bodyPr/>
        <a:lstStyle/>
        <a:p>
          <a:r>
            <a:rPr lang="en-US"/>
            <a:t>Coordinate the plan with law enforcement agencies, rescue and firefighting agencies, medical personnel and organizations, the principal tenants at the airport, and all other persons who have responsibilities under the plan; </a:t>
          </a:r>
        </a:p>
      </dgm:t>
    </dgm:pt>
    <dgm:pt modelId="{1BDA02E6-BBA3-4D3B-A8F8-B3AEAD56DE50}" type="parTrans" cxnId="{8E054D7C-1148-4A4E-A461-EF538A0B64FE}">
      <dgm:prSet/>
      <dgm:spPr/>
      <dgm:t>
        <a:bodyPr/>
        <a:lstStyle/>
        <a:p>
          <a:endParaRPr lang="en-US"/>
        </a:p>
      </dgm:t>
    </dgm:pt>
    <dgm:pt modelId="{E18C5FCC-AEA8-4881-950B-8D66FA69F978}" type="sibTrans" cxnId="{8E054D7C-1148-4A4E-A461-EF538A0B64FE}">
      <dgm:prSet/>
      <dgm:spPr/>
      <dgm:t>
        <a:bodyPr/>
        <a:lstStyle/>
        <a:p>
          <a:endParaRPr lang="en-US"/>
        </a:p>
      </dgm:t>
    </dgm:pt>
    <dgm:pt modelId="{B7663333-7F54-4B8D-BEF1-C43E79EDF00E}">
      <dgm:prSet/>
      <dgm:spPr/>
      <dgm:t>
        <a:bodyPr/>
        <a:lstStyle/>
        <a:p>
          <a:r>
            <a:rPr lang="en-US"/>
            <a:t>To the extent practicable, provide for participation by all facilities, agencies, and personnel specified in </a:t>
          </a:r>
          <a:r>
            <a:rPr lang="en-US">
              <a:hlinkClick xmlns:r="http://schemas.openxmlformats.org/officeDocument/2006/relationships" r:id="rId1"/>
            </a:rPr>
            <a:t>paragraph (g)(1)</a:t>
          </a:r>
          <a:r>
            <a:rPr lang="en-US"/>
            <a:t> of this section in the development of the plan; </a:t>
          </a:r>
        </a:p>
      </dgm:t>
    </dgm:pt>
    <dgm:pt modelId="{249E799D-1B86-418A-9BF9-4620C62B42CB}" type="parTrans" cxnId="{10164241-6753-4F2C-9133-E41A0E1C1D5B}">
      <dgm:prSet/>
      <dgm:spPr/>
      <dgm:t>
        <a:bodyPr/>
        <a:lstStyle/>
        <a:p>
          <a:endParaRPr lang="en-US"/>
        </a:p>
      </dgm:t>
    </dgm:pt>
    <dgm:pt modelId="{323409D1-D2FE-4DA5-9266-3E2C6D430D8B}" type="sibTrans" cxnId="{10164241-6753-4F2C-9133-E41A0E1C1D5B}">
      <dgm:prSet/>
      <dgm:spPr/>
      <dgm:t>
        <a:bodyPr/>
        <a:lstStyle/>
        <a:p>
          <a:endParaRPr lang="en-US"/>
        </a:p>
      </dgm:t>
    </dgm:pt>
    <dgm:pt modelId="{2AD3D57E-DEA0-4936-BC34-730896A86FC7}">
      <dgm:prSet/>
      <dgm:spPr/>
      <dgm:t>
        <a:bodyPr/>
        <a:lstStyle/>
        <a:p>
          <a:r>
            <a:rPr lang="en-US"/>
            <a:t>Ensure that all airport personnel having duties and responsibilities under the plan are familiar with their assignments and are properly trained; and </a:t>
          </a:r>
        </a:p>
      </dgm:t>
    </dgm:pt>
    <dgm:pt modelId="{04CD1EEC-0B1A-472F-BE23-5E720E694A07}" type="parTrans" cxnId="{EF4032EA-F723-4CED-BAAA-F240102E50F7}">
      <dgm:prSet/>
      <dgm:spPr/>
      <dgm:t>
        <a:bodyPr/>
        <a:lstStyle/>
        <a:p>
          <a:endParaRPr lang="en-US"/>
        </a:p>
      </dgm:t>
    </dgm:pt>
    <dgm:pt modelId="{5A1A4B78-5953-4F13-95F2-75D0CB7454E9}" type="sibTrans" cxnId="{EF4032EA-F723-4CED-BAAA-F240102E50F7}">
      <dgm:prSet/>
      <dgm:spPr/>
      <dgm:t>
        <a:bodyPr/>
        <a:lstStyle/>
        <a:p>
          <a:endParaRPr lang="en-US"/>
        </a:p>
      </dgm:t>
    </dgm:pt>
    <dgm:pt modelId="{F6C95453-0EDC-43B4-B744-8C801F5418FF}">
      <dgm:prSet/>
      <dgm:spPr/>
      <dgm:t>
        <a:bodyPr/>
        <a:lstStyle/>
        <a:p>
          <a:r>
            <a:rPr lang="en-US"/>
            <a:t>At least once every 12 consecutive calendar months, review the plan with all of the parties with whom the plan is coordinated, as specified in </a:t>
          </a:r>
          <a:r>
            <a:rPr lang="en-US">
              <a:hlinkClick xmlns:r="http://schemas.openxmlformats.org/officeDocument/2006/relationships" r:id="rId1"/>
            </a:rPr>
            <a:t>paragraph (g)(1)</a:t>
          </a:r>
          <a:r>
            <a:rPr lang="en-US"/>
            <a:t> of this section, to ensure that all parties know their responsibilities and that all of the information in the plan is current.</a:t>
          </a:r>
        </a:p>
      </dgm:t>
    </dgm:pt>
    <dgm:pt modelId="{C789176D-86E6-4507-9BCA-5587CDB51AB9}" type="parTrans" cxnId="{A8257858-80B1-4F45-AE11-659E2E753658}">
      <dgm:prSet/>
      <dgm:spPr/>
      <dgm:t>
        <a:bodyPr/>
        <a:lstStyle/>
        <a:p>
          <a:endParaRPr lang="en-US"/>
        </a:p>
      </dgm:t>
    </dgm:pt>
    <dgm:pt modelId="{6B7A3CB8-2FB7-4202-A7AF-8484C3DCF849}" type="sibTrans" cxnId="{A8257858-80B1-4F45-AE11-659E2E753658}">
      <dgm:prSet/>
      <dgm:spPr/>
      <dgm:t>
        <a:bodyPr/>
        <a:lstStyle/>
        <a:p>
          <a:endParaRPr lang="en-US"/>
        </a:p>
      </dgm:t>
    </dgm:pt>
    <dgm:pt modelId="{868D9F23-CD1C-4DE1-AC02-60F3B4E03966}" type="pres">
      <dgm:prSet presAssocID="{F3B906A3-2ECB-4E93-A55B-D7534900CE64}" presName="root" presStyleCnt="0">
        <dgm:presLayoutVars>
          <dgm:dir/>
          <dgm:resizeHandles val="exact"/>
        </dgm:presLayoutVars>
      </dgm:prSet>
      <dgm:spPr/>
    </dgm:pt>
    <dgm:pt modelId="{8BC3BF24-2897-4037-AB10-1872422CF295}" type="pres">
      <dgm:prSet presAssocID="{BE30115D-340D-4508-A380-17BF6BEC2620}" presName="compNode" presStyleCnt="0"/>
      <dgm:spPr/>
    </dgm:pt>
    <dgm:pt modelId="{7FA8163D-272A-4577-96DE-9094E1DD7822}" type="pres">
      <dgm:prSet presAssocID="{BE30115D-340D-4508-A380-17BF6BEC2620}" presName="iconRect" presStyleLbl="node1" presStyleIdx="0" presStyleCnt="4"/>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Firefighter"/>
        </a:ext>
      </dgm:extLst>
    </dgm:pt>
    <dgm:pt modelId="{75437289-8C80-45F0-9026-AF56E0A8E3D5}" type="pres">
      <dgm:prSet presAssocID="{BE30115D-340D-4508-A380-17BF6BEC2620}" presName="spaceRect" presStyleCnt="0"/>
      <dgm:spPr/>
    </dgm:pt>
    <dgm:pt modelId="{B57587C1-4847-4C14-8478-879851F6BE24}" type="pres">
      <dgm:prSet presAssocID="{BE30115D-340D-4508-A380-17BF6BEC2620}" presName="textRect" presStyleLbl="revTx" presStyleIdx="0" presStyleCnt="4">
        <dgm:presLayoutVars>
          <dgm:chMax val="1"/>
          <dgm:chPref val="1"/>
        </dgm:presLayoutVars>
      </dgm:prSet>
      <dgm:spPr/>
    </dgm:pt>
    <dgm:pt modelId="{C3728FA2-C715-411C-98A7-B22179174D0F}" type="pres">
      <dgm:prSet presAssocID="{E18C5FCC-AEA8-4881-950B-8D66FA69F978}" presName="sibTrans" presStyleCnt="0"/>
      <dgm:spPr/>
    </dgm:pt>
    <dgm:pt modelId="{5AB864F0-82F1-4CD9-9FB0-3B7895578561}" type="pres">
      <dgm:prSet presAssocID="{B7663333-7F54-4B8D-BEF1-C43E79EDF00E}" presName="compNode" presStyleCnt="0"/>
      <dgm:spPr/>
    </dgm:pt>
    <dgm:pt modelId="{A9A0EC7D-4A98-4840-80C5-8D1250AAD3AB}" type="pres">
      <dgm:prSet presAssocID="{B7663333-7F54-4B8D-BEF1-C43E79EDF00E}" presName="iconRect" presStyleLbl="node1" presStyleIdx="1" presStyleCnt="4"/>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Bank"/>
        </a:ext>
      </dgm:extLst>
    </dgm:pt>
    <dgm:pt modelId="{2EC24336-800B-451F-852C-72EFEE559382}" type="pres">
      <dgm:prSet presAssocID="{B7663333-7F54-4B8D-BEF1-C43E79EDF00E}" presName="spaceRect" presStyleCnt="0"/>
      <dgm:spPr/>
    </dgm:pt>
    <dgm:pt modelId="{B4BF6BAE-5283-4BF8-B337-DDC11B87C1EA}" type="pres">
      <dgm:prSet presAssocID="{B7663333-7F54-4B8D-BEF1-C43E79EDF00E}" presName="textRect" presStyleLbl="revTx" presStyleIdx="1" presStyleCnt="4">
        <dgm:presLayoutVars>
          <dgm:chMax val="1"/>
          <dgm:chPref val="1"/>
        </dgm:presLayoutVars>
      </dgm:prSet>
      <dgm:spPr/>
    </dgm:pt>
    <dgm:pt modelId="{2DF77F54-8993-420B-BEA7-EB59AA25E64E}" type="pres">
      <dgm:prSet presAssocID="{323409D1-D2FE-4DA5-9266-3E2C6D430D8B}" presName="sibTrans" presStyleCnt="0"/>
      <dgm:spPr/>
    </dgm:pt>
    <dgm:pt modelId="{142B5213-5214-4725-8401-3CE87A291D94}" type="pres">
      <dgm:prSet presAssocID="{2AD3D57E-DEA0-4936-BC34-730896A86FC7}" presName="compNode" presStyleCnt="0"/>
      <dgm:spPr/>
    </dgm:pt>
    <dgm:pt modelId="{7D93B549-2042-465C-9715-C6BD51E0F15E}" type="pres">
      <dgm:prSet presAssocID="{2AD3D57E-DEA0-4936-BC34-730896A86FC7}" presName="iconRect" presStyleLbl="node1" presStyleIdx="2" presStyleCnt="4"/>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Airplane"/>
        </a:ext>
      </dgm:extLst>
    </dgm:pt>
    <dgm:pt modelId="{FC6FCB30-0A77-425B-91A0-E6B4C79D390D}" type="pres">
      <dgm:prSet presAssocID="{2AD3D57E-DEA0-4936-BC34-730896A86FC7}" presName="spaceRect" presStyleCnt="0"/>
      <dgm:spPr/>
    </dgm:pt>
    <dgm:pt modelId="{FADE3D2D-5701-43CF-942A-CB5BD8A26BBA}" type="pres">
      <dgm:prSet presAssocID="{2AD3D57E-DEA0-4936-BC34-730896A86FC7}" presName="textRect" presStyleLbl="revTx" presStyleIdx="2" presStyleCnt="4">
        <dgm:presLayoutVars>
          <dgm:chMax val="1"/>
          <dgm:chPref val="1"/>
        </dgm:presLayoutVars>
      </dgm:prSet>
      <dgm:spPr/>
    </dgm:pt>
    <dgm:pt modelId="{243271D1-F16C-4357-9528-B536225FA604}" type="pres">
      <dgm:prSet presAssocID="{5A1A4B78-5953-4F13-95F2-75D0CB7454E9}" presName="sibTrans" presStyleCnt="0"/>
      <dgm:spPr/>
    </dgm:pt>
    <dgm:pt modelId="{3A6C57FA-014A-42B7-ACB3-409E426A4CC2}" type="pres">
      <dgm:prSet presAssocID="{F6C95453-0EDC-43B4-B744-8C801F5418FF}" presName="compNode" presStyleCnt="0"/>
      <dgm:spPr/>
    </dgm:pt>
    <dgm:pt modelId="{DF7565D1-C404-4017-A0F0-BDC7C30237A3}" type="pres">
      <dgm:prSet presAssocID="{F6C95453-0EDC-43B4-B744-8C801F5418FF}" presName="iconRect" presStyleLbl="node1" presStyleIdx="3" presStyleCnt="4"/>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dgm:spPr>
      <dgm:extLst>
        <a:ext uri="{E40237B7-FDA0-4F09-8148-C483321AD2D9}">
          <dgm14:cNvPr xmlns:dgm14="http://schemas.microsoft.com/office/drawing/2010/diagram" id="0" name="" descr="Monthly calendar"/>
        </a:ext>
      </dgm:extLst>
    </dgm:pt>
    <dgm:pt modelId="{A9F6F614-1899-403A-ADD8-4D5D8A8B1878}" type="pres">
      <dgm:prSet presAssocID="{F6C95453-0EDC-43B4-B744-8C801F5418FF}" presName="spaceRect" presStyleCnt="0"/>
      <dgm:spPr/>
    </dgm:pt>
    <dgm:pt modelId="{E0B857A3-31B9-49AF-ADD9-F58AA2CBC192}" type="pres">
      <dgm:prSet presAssocID="{F6C95453-0EDC-43B4-B744-8C801F5418FF}" presName="textRect" presStyleLbl="revTx" presStyleIdx="3" presStyleCnt="4">
        <dgm:presLayoutVars>
          <dgm:chMax val="1"/>
          <dgm:chPref val="1"/>
        </dgm:presLayoutVars>
      </dgm:prSet>
      <dgm:spPr/>
    </dgm:pt>
  </dgm:ptLst>
  <dgm:cxnLst>
    <dgm:cxn modelId="{A2B44E01-0F69-4C21-B4A2-BFC57346D67B}" type="presOf" srcId="{B7663333-7F54-4B8D-BEF1-C43E79EDF00E}" destId="{B4BF6BAE-5283-4BF8-B337-DDC11B87C1EA}" srcOrd="0" destOrd="0" presId="urn:microsoft.com/office/officeart/2018/2/layout/IconLabelList"/>
    <dgm:cxn modelId="{10164241-6753-4F2C-9133-E41A0E1C1D5B}" srcId="{F3B906A3-2ECB-4E93-A55B-D7534900CE64}" destId="{B7663333-7F54-4B8D-BEF1-C43E79EDF00E}" srcOrd="1" destOrd="0" parTransId="{249E799D-1B86-418A-9BF9-4620C62B42CB}" sibTransId="{323409D1-D2FE-4DA5-9266-3E2C6D430D8B}"/>
    <dgm:cxn modelId="{2DB9F043-E77E-4795-BB7C-E0455043349B}" type="presOf" srcId="{F6C95453-0EDC-43B4-B744-8C801F5418FF}" destId="{E0B857A3-31B9-49AF-ADD9-F58AA2CBC192}" srcOrd="0" destOrd="0" presId="urn:microsoft.com/office/officeart/2018/2/layout/IconLabelList"/>
    <dgm:cxn modelId="{169A5445-9CA2-4552-9156-C822E0247E8A}" type="presOf" srcId="{BE30115D-340D-4508-A380-17BF6BEC2620}" destId="{B57587C1-4847-4C14-8478-879851F6BE24}" srcOrd="0" destOrd="0" presId="urn:microsoft.com/office/officeart/2018/2/layout/IconLabelList"/>
    <dgm:cxn modelId="{C652686C-1333-4F9C-AAB3-DE01295C0449}" type="presOf" srcId="{2AD3D57E-DEA0-4936-BC34-730896A86FC7}" destId="{FADE3D2D-5701-43CF-942A-CB5BD8A26BBA}" srcOrd="0" destOrd="0" presId="urn:microsoft.com/office/officeart/2018/2/layout/IconLabelList"/>
    <dgm:cxn modelId="{A8257858-80B1-4F45-AE11-659E2E753658}" srcId="{F3B906A3-2ECB-4E93-A55B-D7534900CE64}" destId="{F6C95453-0EDC-43B4-B744-8C801F5418FF}" srcOrd="3" destOrd="0" parTransId="{C789176D-86E6-4507-9BCA-5587CDB51AB9}" sibTransId="{6B7A3CB8-2FB7-4202-A7AF-8484C3DCF849}"/>
    <dgm:cxn modelId="{8E054D7C-1148-4A4E-A461-EF538A0B64FE}" srcId="{F3B906A3-2ECB-4E93-A55B-D7534900CE64}" destId="{BE30115D-340D-4508-A380-17BF6BEC2620}" srcOrd="0" destOrd="0" parTransId="{1BDA02E6-BBA3-4D3B-A8F8-B3AEAD56DE50}" sibTransId="{E18C5FCC-AEA8-4881-950B-8D66FA69F978}"/>
    <dgm:cxn modelId="{D0223ED5-B3A0-4BB0-BFC7-27839EF53BD2}" type="presOf" srcId="{F3B906A3-2ECB-4E93-A55B-D7534900CE64}" destId="{868D9F23-CD1C-4DE1-AC02-60F3B4E03966}" srcOrd="0" destOrd="0" presId="urn:microsoft.com/office/officeart/2018/2/layout/IconLabelList"/>
    <dgm:cxn modelId="{EF4032EA-F723-4CED-BAAA-F240102E50F7}" srcId="{F3B906A3-2ECB-4E93-A55B-D7534900CE64}" destId="{2AD3D57E-DEA0-4936-BC34-730896A86FC7}" srcOrd="2" destOrd="0" parTransId="{04CD1EEC-0B1A-472F-BE23-5E720E694A07}" sibTransId="{5A1A4B78-5953-4F13-95F2-75D0CB7454E9}"/>
    <dgm:cxn modelId="{176EDB21-A794-47E1-9500-D86F81461B24}" type="presParOf" srcId="{868D9F23-CD1C-4DE1-AC02-60F3B4E03966}" destId="{8BC3BF24-2897-4037-AB10-1872422CF295}" srcOrd="0" destOrd="0" presId="urn:microsoft.com/office/officeart/2018/2/layout/IconLabelList"/>
    <dgm:cxn modelId="{D01A7E2D-6201-446C-A75D-8EF8920F19F8}" type="presParOf" srcId="{8BC3BF24-2897-4037-AB10-1872422CF295}" destId="{7FA8163D-272A-4577-96DE-9094E1DD7822}" srcOrd="0" destOrd="0" presId="urn:microsoft.com/office/officeart/2018/2/layout/IconLabelList"/>
    <dgm:cxn modelId="{56BCB02F-AA52-4198-9226-44362F31148E}" type="presParOf" srcId="{8BC3BF24-2897-4037-AB10-1872422CF295}" destId="{75437289-8C80-45F0-9026-AF56E0A8E3D5}" srcOrd="1" destOrd="0" presId="urn:microsoft.com/office/officeart/2018/2/layout/IconLabelList"/>
    <dgm:cxn modelId="{B7592F70-7CFD-4F74-9438-FA91D564373D}" type="presParOf" srcId="{8BC3BF24-2897-4037-AB10-1872422CF295}" destId="{B57587C1-4847-4C14-8478-879851F6BE24}" srcOrd="2" destOrd="0" presId="urn:microsoft.com/office/officeart/2018/2/layout/IconLabelList"/>
    <dgm:cxn modelId="{58CDB012-2B05-45EF-B41B-B54D112811E6}" type="presParOf" srcId="{868D9F23-CD1C-4DE1-AC02-60F3B4E03966}" destId="{C3728FA2-C715-411C-98A7-B22179174D0F}" srcOrd="1" destOrd="0" presId="urn:microsoft.com/office/officeart/2018/2/layout/IconLabelList"/>
    <dgm:cxn modelId="{D5F76A6D-7EF5-4AA8-AD42-AC416A88D6A6}" type="presParOf" srcId="{868D9F23-CD1C-4DE1-AC02-60F3B4E03966}" destId="{5AB864F0-82F1-4CD9-9FB0-3B7895578561}" srcOrd="2" destOrd="0" presId="urn:microsoft.com/office/officeart/2018/2/layout/IconLabelList"/>
    <dgm:cxn modelId="{BF3EA13F-4E7A-441A-BFB6-7D8D336B1904}" type="presParOf" srcId="{5AB864F0-82F1-4CD9-9FB0-3B7895578561}" destId="{A9A0EC7D-4A98-4840-80C5-8D1250AAD3AB}" srcOrd="0" destOrd="0" presId="urn:microsoft.com/office/officeart/2018/2/layout/IconLabelList"/>
    <dgm:cxn modelId="{05867608-5B8B-4586-866B-3E8571ACEC56}" type="presParOf" srcId="{5AB864F0-82F1-4CD9-9FB0-3B7895578561}" destId="{2EC24336-800B-451F-852C-72EFEE559382}" srcOrd="1" destOrd="0" presId="urn:microsoft.com/office/officeart/2018/2/layout/IconLabelList"/>
    <dgm:cxn modelId="{20E20D0E-49E0-4214-86D8-3D4D81FC772E}" type="presParOf" srcId="{5AB864F0-82F1-4CD9-9FB0-3B7895578561}" destId="{B4BF6BAE-5283-4BF8-B337-DDC11B87C1EA}" srcOrd="2" destOrd="0" presId="urn:microsoft.com/office/officeart/2018/2/layout/IconLabelList"/>
    <dgm:cxn modelId="{65A4A6BD-74B5-43AC-BBA7-834138F843B1}" type="presParOf" srcId="{868D9F23-CD1C-4DE1-AC02-60F3B4E03966}" destId="{2DF77F54-8993-420B-BEA7-EB59AA25E64E}" srcOrd="3" destOrd="0" presId="urn:microsoft.com/office/officeart/2018/2/layout/IconLabelList"/>
    <dgm:cxn modelId="{19291A66-A089-4540-A176-0C9DD7F4F972}" type="presParOf" srcId="{868D9F23-CD1C-4DE1-AC02-60F3B4E03966}" destId="{142B5213-5214-4725-8401-3CE87A291D94}" srcOrd="4" destOrd="0" presId="urn:microsoft.com/office/officeart/2018/2/layout/IconLabelList"/>
    <dgm:cxn modelId="{F1409632-60C0-457D-9ACC-0B62F7AF6574}" type="presParOf" srcId="{142B5213-5214-4725-8401-3CE87A291D94}" destId="{7D93B549-2042-465C-9715-C6BD51E0F15E}" srcOrd="0" destOrd="0" presId="urn:microsoft.com/office/officeart/2018/2/layout/IconLabelList"/>
    <dgm:cxn modelId="{414DA99F-2756-4D0D-9804-B1550B42450B}" type="presParOf" srcId="{142B5213-5214-4725-8401-3CE87A291D94}" destId="{FC6FCB30-0A77-425B-91A0-E6B4C79D390D}" srcOrd="1" destOrd="0" presId="urn:microsoft.com/office/officeart/2018/2/layout/IconLabelList"/>
    <dgm:cxn modelId="{41F9924B-1F96-4D37-B480-E902250D35E3}" type="presParOf" srcId="{142B5213-5214-4725-8401-3CE87A291D94}" destId="{FADE3D2D-5701-43CF-942A-CB5BD8A26BBA}" srcOrd="2" destOrd="0" presId="urn:microsoft.com/office/officeart/2018/2/layout/IconLabelList"/>
    <dgm:cxn modelId="{A2D591D4-38EC-4420-9D7B-85E9ADB414EF}" type="presParOf" srcId="{868D9F23-CD1C-4DE1-AC02-60F3B4E03966}" destId="{243271D1-F16C-4357-9528-B536225FA604}" srcOrd="5" destOrd="0" presId="urn:microsoft.com/office/officeart/2018/2/layout/IconLabelList"/>
    <dgm:cxn modelId="{7B18E621-1441-411B-80B6-22B5BFD8A383}" type="presParOf" srcId="{868D9F23-CD1C-4DE1-AC02-60F3B4E03966}" destId="{3A6C57FA-014A-42B7-ACB3-409E426A4CC2}" srcOrd="6" destOrd="0" presId="urn:microsoft.com/office/officeart/2018/2/layout/IconLabelList"/>
    <dgm:cxn modelId="{0EEFDCC6-BBCF-470D-B7E7-37A456DB252F}" type="presParOf" srcId="{3A6C57FA-014A-42B7-ACB3-409E426A4CC2}" destId="{DF7565D1-C404-4017-A0F0-BDC7C30237A3}" srcOrd="0" destOrd="0" presId="urn:microsoft.com/office/officeart/2018/2/layout/IconLabelList"/>
    <dgm:cxn modelId="{3AF95786-5312-4130-91C7-F2D1070D8E20}" type="presParOf" srcId="{3A6C57FA-014A-42B7-ACB3-409E426A4CC2}" destId="{A9F6F614-1899-403A-ADD8-4D5D8A8B1878}" srcOrd="1" destOrd="0" presId="urn:microsoft.com/office/officeart/2018/2/layout/IconLabelList"/>
    <dgm:cxn modelId="{4555D8AC-FCDD-4081-B16A-6244340B9CFF}" type="presParOf" srcId="{3A6C57FA-014A-42B7-ACB3-409E426A4CC2}" destId="{E0B857A3-31B9-49AF-ADD9-F58AA2CBC192}"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DA00CD6-FC45-4313-9416-122E60D4EF8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C1505B3A-EF49-4C0F-BC4D-586D17E4700C}">
      <dgm:prSet/>
      <dgm:spPr/>
      <dgm:t>
        <a:bodyPr/>
        <a:lstStyle/>
        <a:p>
          <a:r>
            <a:rPr lang="en-US"/>
            <a:t>Each holder of a Class I Airport Operating Certificate must hold a full-scale airport emergency plan exercise at least once every 36 consecutive calendar months.</a:t>
          </a:r>
        </a:p>
      </dgm:t>
    </dgm:pt>
    <dgm:pt modelId="{715F492A-6F88-495C-9A95-24DC220A2BF5}" type="parTrans" cxnId="{6F9050B0-EFA1-4036-BFF3-E0DA8434911F}">
      <dgm:prSet/>
      <dgm:spPr/>
      <dgm:t>
        <a:bodyPr/>
        <a:lstStyle/>
        <a:p>
          <a:endParaRPr lang="en-US"/>
        </a:p>
      </dgm:t>
    </dgm:pt>
    <dgm:pt modelId="{4EC6B27D-82F7-43AA-B770-8AF770DA8EE8}" type="sibTrans" cxnId="{6F9050B0-EFA1-4036-BFF3-E0DA8434911F}">
      <dgm:prSet/>
      <dgm:spPr/>
      <dgm:t>
        <a:bodyPr/>
        <a:lstStyle/>
        <a:p>
          <a:endParaRPr lang="en-US"/>
        </a:p>
      </dgm:t>
    </dgm:pt>
    <dgm:pt modelId="{FE6E8BE1-EEBF-4222-84B0-082F7838BB57}">
      <dgm:prSet/>
      <dgm:spPr/>
      <dgm:t>
        <a:bodyPr/>
        <a:lstStyle/>
        <a:p>
          <a:r>
            <a:rPr lang="en-US"/>
            <a:t>Each airport subject to applicable FAA and Transportation Security Administration security regulations must ensure that instructions for response to paragraphs (b)(2) and (b)(7) of this section in the airport emergency plan are consistent with its approved airport security program. 49 CFR Part 1542 Airport Security</a:t>
          </a:r>
        </a:p>
      </dgm:t>
    </dgm:pt>
    <dgm:pt modelId="{A8D6EBAE-1C1B-410D-A8C1-C13CED5687A2}" type="parTrans" cxnId="{7383F9E7-1004-41CC-B419-19BCF3F9BFA4}">
      <dgm:prSet/>
      <dgm:spPr/>
      <dgm:t>
        <a:bodyPr/>
        <a:lstStyle/>
        <a:p>
          <a:endParaRPr lang="en-US"/>
        </a:p>
      </dgm:t>
    </dgm:pt>
    <dgm:pt modelId="{C547841F-CE99-4DC1-BA07-3331EC75B972}" type="sibTrans" cxnId="{7383F9E7-1004-41CC-B419-19BCF3F9BFA4}">
      <dgm:prSet/>
      <dgm:spPr/>
      <dgm:t>
        <a:bodyPr/>
        <a:lstStyle/>
        <a:p>
          <a:endParaRPr lang="en-US"/>
        </a:p>
      </dgm:t>
    </dgm:pt>
    <dgm:pt modelId="{3F7280A9-F644-495D-90C4-8DB45D5F6BED}">
      <dgm:prSet/>
      <dgm:spPr/>
      <dgm:t>
        <a:bodyPr/>
        <a:lstStyle/>
        <a:p>
          <a:r>
            <a:rPr lang="en-US"/>
            <a:t>FAA Advisory Circulars contain methods and procedures for the development of an airport emergency plan that are acceptable to the Administrator.</a:t>
          </a:r>
        </a:p>
      </dgm:t>
    </dgm:pt>
    <dgm:pt modelId="{9797EE15-EAAF-4DC3-A097-F14AD40224BA}" type="parTrans" cxnId="{14E479F4-A8D4-403B-8BD2-8292CE83022B}">
      <dgm:prSet/>
      <dgm:spPr/>
      <dgm:t>
        <a:bodyPr/>
        <a:lstStyle/>
        <a:p>
          <a:endParaRPr lang="en-US"/>
        </a:p>
      </dgm:t>
    </dgm:pt>
    <dgm:pt modelId="{17A63BFE-1453-430B-B2BD-B57CD7F2D6D5}" type="sibTrans" cxnId="{14E479F4-A8D4-403B-8BD2-8292CE83022B}">
      <dgm:prSet/>
      <dgm:spPr/>
      <dgm:t>
        <a:bodyPr/>
        <a:lstStyle/>
        <a:p>
          <a:endParaRPr lang="en-US"/>
        </a:p>
      </dgm:t>
    </dgm:pt>
    <dgm:pt modelId="{3F3EFD61-46EE-4F5F-9A45-65A5EB5453D5}" type="pres">
      <dgm:prSet presAssocID="{6DA00CD6-FC45-4313-9416-122E60D4EF84}" presName="linear" presStyleCnt="0">
        <dgm:presLayoutVars>
          <dgm:animLvl val="lvl"/>
          <dgm:resizeHandles val="exact"/>
        </dgm:presLayoutVars>
      </dgm:prSet>
      <dgm:spPr/>
    </dgm:pt>
    <dgm:pt modelId="{78DDF689-5D13-4D34-B70F-0145100FD6E5}" type="pres">
      <dgm:prSet presAssocID="{C1505B3A-EF49-4C0F-BC4D-586D17E4700C}" presName="parentText" presStyleLbl="node1" presStyleIdx="0" presStyleCnt="3">
        <dgm:presLayoutVars>
          <dgm:chMax val="0"/>
          <dgm:bulletEnabled val="1"/>
        </dgm:presLayoutVars>
      </dgm:prSet>
      <dgm:spPr/>
    </dgm:pt>
    <dgm:pt modelId="{652BD3F2-75B6-4AD8-819E-1C3DB07AF1FD}" type="pres">
      <dgm:prSet presAssocID="{4EC6B27D-82F7-43AA-B770-8AF770DA8EE8}" presName="spacer" presStyleCnt="0"/>
      <dgm:spPr/>
    </dgm:pt>
    <dgm:pt modelId="{672E9BD9-5390-418B-B25F-03510035E9B4}" type="pres">
      <dgm:prSet presAssocID="{FE6E8BE1-EEBF-4222-84B0-082F7838BB57}" presName="parentText" presStyleLbl="node1" presStyleIdx="1" presStyleCnt="3">
        <dgm:presLayoutVars>
          <dgm:chMax val="0"/>
          <dgm:bulletEnabled val="1"/>
        </dgm:presLayoutVars>
      </dgm:prSet>
      <dgm:spPr/>
    </dgm:pt>
    <dgm:pt modelId="{DF4AB12B-A3E9-43B4-89D3-837E3CA992DA}" type="pres">
      <dgm:prSet presAssocID="{C547841F-CE99-4DC1-BA07-3331EC75B972}" presName="spacer" presStyleCnt="0"/>
      <dgm:spPr/>
    </dgm:pt>
    <dgm:pt modelId="{A30F1628-1918-47CA-B35D-EB191A2D3C25}" type="pres">
      <dgm:prSet presAssocID="{3F7280A9-F644-495D-90C4-8DB45D5F6BED}" presName="parentText" presStyleLbl="node1" presStyleIdx="2" presStyleCnt="3">
        <dgm:presLayoutVars>
          <dgm:chMax val="0"/>
          <dgm:bulletEnabled val="1"/>
        </dgm:presLayoutVars>
      </dgm:prSet>
      <dgm:spPr/>
    </dgm:pt>
  </dgm:ptLst>
  <dgm:cxnLst>
    <dgm:cxn modelId="{A06C3300-411F-42E2-AA76-9D21C9EFA338}" type="presOf" srcId="{3F7280A9-F644-495D-90C4-8DB45D5F6BED}" destId="{A30F1628-1918-47CA-B35D-EB191A2D3C25}" srcOrd="0" destOrd="0" presId="urn:microsoft.com/office/officeart/2005/8/layout/vList2"/>
    <dgm:cxn modelId="{22AFE63D-EDAA-4317-93AA-74163931E6D2}" type="presOf" srcId="{6DA00CD6-FC45-4313-9416-122E60D4EF84}" destId="{3F3EFD61-46EE-4F5F-9A45-65A5EB5453D5}" srcOrd="0" destOrd="0" presId="urn:microsoft.com/office/officeart/2005/8/layout/vList2"/>
    <dgm:cxn modelId="{6F9050B0-EFA1-4036-BFF3-E0DA8434911F}" srcId="{6DA00CD6-FC45-4313-9416-122E60D4EF84}" destId="{C1505B3A-EF49-4C0F-BC4D-586D17E4700C}" srcOrd="0" destOrd="0" parTransId="{715F492A-6F88-495C-9A95-24DC220A2BF5}" sibTransId="{4EC6B27D-82F7-43AA-B770-8AF770DA8EE8}"/>
    <dgm:cxn modelId="{4CB8EEC1-326B-4CBA-A6DD-B9F31CE374D4}" type="presOf" srcId="{FE6E8BE1-EEBF-4222-84B0-082F7838BB57}" destId="{672E9BD9-5390-418B-B25F-03510035E9B4}" srcOrd="0" destOrd="0" presId="urn:microsoft.com/office/officeart/2005/8/layout/vList2"/>
    <dgm:cxn modelId="{C201A8D8-8AA7-4A03-93D9-9DD389D4638B}" type="presOf" srcId="{C1505B3A-EF49-4C0F-BC4D-586D17E4700C}" destId="{78DDF689-5D13-4D34-B70F-0145100FD6E5}" srcOrd="0" destOrd="0" presId="urn:microsoft.com/office/officeart/2005/8/layout/vList2"/>
    <dgm:cxn modelId="{7383F9E7-1004-41CC-B419-19BCF3F9BFA4}" srcId="{6DA00CD6-FC45-4313-9416-122E60D4EF84}" destId="{FE6E8BE1-EEBF-4222-84B0-082F7838BB57}" srcOrd="1" destOrd="0" parTransId="{A8D6EBAE-1C1B-410D-A8C1-C13CED5687A2}" sibTransId="{C547841F-CE99-4DC1-BA07-3331EC75B972}"/>
    <dgm:cxn modelId="{14E479F4-A8D4-403B-8BD2-8292CE83022B}" srcId="{6DA00CD6-FC45-4313-9416-122E60D4EF84}" destId="{3F7280A9-F644-495D-90C4-8DB45D5F6BED}" srcOrd="2" destOrd="0" parTransId="{9797EE15-EAAF-4DC3-A097-F14AD40224BA}" sibTransId="{17A63BFE-1453-430B-B2BD-B57CD7F2D6D5}"/>
    <dgm:cxn modelId="{849E35A7-2C41-4934-9260-5F593C354B5C}" type="presParOf" srcId="{3F3EFD61-46EE-4F5F-9A45-65A5EB5453D5}" destId="{78DDF689-5D13-4D34-B70F-0145100FD6E5}" srcOrd="0" destOrd="0" presId="urn:microsoft.com/office/officeart/2005/8/layout/vList2"/>
    <dgm:cxn modelId="{527BA814-08A2-4754-896B-0AA22E4C1C6F}" type="presParOf" srcId="{3F3EFD61-46EE-4F5F-9A45-65A5EB5453D5}" destId="{652BD3F2-75B6-4AD8-819E-1C3DB07AF1FD}" srcOrd="1" destOrd="0" presId="urn:microsoft.com/office/officeart/2005/8/layout/vList2"/>
    <dgm:cxn modelId="{D0D6F253-6EBC-47F0-A14E-CC68EFBF551A}" type="presParOf" srcId="{3F3EFD61-46EE-4F5F-9A45-65A5EB5453D5}" destId="{672E9BD9-5390-418B-B25F-03510035E9B4}" srcOrd="2" destOrd="0" presId="urn:microsoft.com/office/officeart/2005/8/layout/vList2"/>
    <dgm:cxn modelId="{6C7F8ECD-6CDF-428F-9046-04960E9C2ED6}" type="presParOf" srcId="{3F3EFD61-46EE-4F5F-9A45-65A5EB5453D5}" destId="{DF4AB12B-A3E9-43B4-89D3-837E3CA992DA}" srcOrd="3" destOrd="0" presId="urn:microsoft.com/office/officeart/2005/8/layout/vList2"/>
    <dgm:cxn modelId="{02DEA8CA-5425-40DE-9C69-23131496F16C}" type="presParOf" srcId="{3F3EFD61-46EE-4F5F-9A45-65A5EB5453D5}" destId="{A30F1628-1918-47CA-B35D-EB191A2D3C2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933E9C6-9A33-4972-A55F-10E264C42F5B}"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4DF0A1A6-62D2-4E0E-8904-F5D2CADBC583}">
      <dgm:prSet/>
      <dgm:spPr/>
      <dgm:t>
        <a:bodyPr/>
        <a:lstStyle/>
        <a:p>
          <a:r>
            <a:rPr lang="en-US"/>
            <a:t>3 Daily Self Inspections</a:t>
          </a:r>
        </a:p>
      </dgm:t>
    </dgm:pt>
    <dgm:pt modelId="{17083E64-D18E-4A04-BA85-E3A261AD3FF3}" type="parTrans" cxnId="{96CCAC6E-0531-44F7-A0F5-44B2DCC394A9}">
      <dgm:prSet/>
      <dgm:spPr/>
      <dgm:t>
        <a:bodyPr/>
        <a:lstStyle/>
        <a:p>
          <a:endParaRPr lang="en-US"/>
        </a:p>
      </dgm:t>
    </dgm:pt>
    <dgm:pt modelId="{63F3E9C7-0236-43D3-AB7A-BC22A7787C2D}" type="sibTrans" cxnId="{96CCAC6E-0531-44F7-A0F5-44B2DCC394A9}">
      <dgm:prSet/>
      <dgm:spPr/>
      <dgm:t>
        <a:bodyPr/>
        <a:lstStyle/>
        <a:p>
          <a:endParaRPr lang="en-US"/>
        </a:p>
      </dgm:t>
    </dgm:pt>
    <dgm:pt modelId="{E10D6119-1521-40F1-BBAC-E477F160E202}">
      <dgm:prSet/>
      <dgm:spPr/>
      <dgm:t>
        <a:bodyPr/>
        <a:lstStyle/>
        <a:p>
          <a:r>
            <a:rPr lang="en-US"/>
            <a:t>Wildlife Mitigation</a:t>
          </a:r>
        </a:p>
      </dgm:t>
    </dgm:pt>
    <dgm:pt modelId="{978CE874-974D-4030-8A50-617139080202}" type="parTrans" cxnId="{89F1C748-49C6-4E64-9072-35884F97F8C5}">
      <dgm:prSet/>
      <dgm:spPr/>
      <dgm:t>
        <a:bodyPr/>
        <a:lstStyle/>
        <a:p>
          <a:endParaRPr lang="en-US"/>
        </a:p>
      </dgm:t>
    </dgm:pt>
    <dgm:pt modelId="{A759992E-BF92-49B0-AE72-A2B0E724C446}" type="sibTrans" cxnId="{89F1C748-49C6-4E64-9072-35884F97F8C5}">
      <dgm:prSet/>
      <dgm:spPr/>
      <dgm:t>
        <a:bodyPr/>
        <a:lstStyle/>
        <a:p>
          <a:endParaRPr lang="en-US"/>
        </a:p>
      </dgm:t>
    </dgm:pt>
    <dgm:pt modelId="{1E608E15-B4F1-497A-9223-23F1BDA73E94}">
      <dgm:prSet/>
      <dgm:spPr/>
      <dgm:t>
        <a:bodyPr/>
        <a:lstStyle/>
        <a:p>
          <a:r>
            <a:rPr lang="en-US"/>
            <a:t>Certified ARFF personnel </a:t>
          </a:r>
        </a:p>
      </dgm:t>
    </dgm:pt>
    <dgm:pt modelId="{F6921751-8ED7-4058-809A-237B6EFE35AE}" type="parTrans" cxnId="{452FFF16-5842-4DFC-99DC-04574005FC4E}">
      <dgm:prSet/>
      <dgm:spPr/>
      <dgm:t>
        <a:bodyPr/>
        <a:lstStyle/>
        <a:p>
          <a:endParaRPr lang="en-US"/>
        </a:p>
      </dgm:t>
    </dgm:pt>
    <dgm:pt modelId="{EDE490CE-3B51-475D-BDD8-5D6D2512DF24}" type="sibTrans" cxnId="{452FFF16-5842-4DFC-99DC-04574005FC4E}">
      <dgm:prSet/>
      <dgm:spPr/>
      <dgm:t>
        <a:bodyPr/>
        <a:lstStyle/>
        <a:p>
          <a:endParaRPr lang="en-US"/>
        </a:p>
      </dgm:t>
    </dgm:pt>
    <dgm:pt modelId="{AE13ED5F-893B-4B33-9504-786D6A961D33}">
      <dgm:prSet/>
      <dgm:spPr/>
      <dgm:t>
        <a:bodyPr/>
        <a:lstStyle/>
        <a:p>
          <a:r>
            <a:rPr lang="en-US"/>
            <a:t>Certified Law Enforcement Officers</a:t>
          </a:r>
        </a:p>
      </dgm:t>
    </dgm:pt>
    <dgm:pt modelId="{BA27F365-167C-45C0-A331-5E6BEDAF8672}" type="parTrans" cxnId="{AA339ABC-6C41-41B5-B6A0-026AC7DE78A7}">
      <dgm:prSet/>
      <dgm:spPr/>
      <dgm:t>
        <a:bodyPr/>
        <a:lstStyle/>
        <a:p>
          <a:endParaRPr lang="en-US"/>
        </a:p>
      </dgm:t>
    </dgm:pt>
    <dgm:pt modelId="{A81C196B-CCC1-404D-BBAF-4B4C792F476F}" type="sibTrans" cxnId="{AA339ABC-6C41-41B5-B6A0-026AC7DE78A7}">
      <dgm:prSet/>
      <dgm:spPr/>
      <dgm:t>
        <a:bodyPr/>
        <a:lstStyle/>
        <a:p>
          <a:endParaRPr lang="en-US"/>
        </a:p>
      </dgm:t>
    </dgm:pt>
    <dgm:pt modelId="{2A95E387-30D4-4B09-962C-9A653FAECBEF}">
      <dgm:prSet/>
      <dgm:spPr/>
      <dgm:t>
        <a:bodyPr/>
        <a:lstStyle/>
        <a:p>
          <a:r>
            <a:rPr lang="en-US"/>
            <a:t>ARFF Station, ARFF Vehicles</a:t>
          </a:r>
        </a:p>
      </dgm:t>
    </dgm:pt>
    <dgm:pt modelId="{14679093-64EE-4504-B03C-2F898E06E9FF}" type="parTrans" cxnId="{4501756B-23C9-4F0E-9D18-48A501C7AC79}">
      <dgm:prSet/>
      <dgm:spPr/>
      <dgm:t>
        <a:bodyPr/>
        <a:lstStyle/>
        <a:p>
          <a:endParaRPr lang="en-US"/>
        </a:p>
      </dgm:t>
    </dgm:pt>
    <dgm:pt modelId="{67F6B008-74BD-4E0B-97A1-CD50339A217F}" type="sibTrans" cxnId="{4501756B-23C9-4F0E-9D18-48A501C7AC79}">
      <dgm:prSet/>
      <dgm:spPr/>
      <dgm:t>
        <a:bodyPr/>
        <a:lstStyle/>
        <a:p>
          <a:endParaRPr lang="en-US"/>
        </a:p>
      </dgm:t>
    </dgm:pt>
    <dgm:pt modelId="{3E899C56-CA99-4CE5-AAD5-8A203720451D}">
      <dgm:prSet/>
      <dgm:spPr/>
      <dgm:t>
        <a:bodyPr/>
        <a:lstStyle/>
        <a:p>
          <a:r>
            <a:rPr lang="en-US"/>
            <a:t>AEDs</a:t>
          </a:r>
        </a:p>
      </dgm:t>
    </dgm:pt>
    <dgm:pt modelId="{14732E63-5F29-442B-B470-E293A1F163FC}" type="parTrans" cxnId="{A262F928-059C-43FC-B8A4-38DF1119F3F1}">
      <dgm:prSet/>
      <dgm:spPr/>
      <dgm:t>
        <a:bodyPr/>
        <a:lstStyle/>
        <a:p>
          <a:endParaRPr lang="en-US"/>
        </a:p>
      </dgm:t>
    </dgm:pt>
    <dgm:pt modelId="{A61B57D7-0638-4ED0-9F19-382DAC72A162}" type="sibTrans" cxnId="{A262F928-059C-43FC-B8A4-38DF1119F3F1}">
      <dgm:prSet/>
      <dgm:spPr/>
      <dgm:t>
        <a:bodyPr/>
        <a:lstStyle/>
        <a:p>
          <a:endParaRPr lang="en-US"/>
        </a:p>
      </dgm:t>
    </dgm:pt>
    <dgm:pt modelId="{C85C091A-AAD5-401B-9C58-F55311FE47C5}">
      <dgm:prSet/>
      <dgm:spPr/>
      <dgm:t>
        <a:bodyPr/>
        <a:lstStyle/>
        <a:p>
          <a:r>
            <a:rPr lang="en-US"/>
            <a:t>Gunshot Detection System</a:t>
          </a:r>
        </a:p>
      </dgm:t>
    </dgm:pt>
    <dgm:pt modelId="{FF282602-1B75-4DFF-B644-FCD424A5570C}" type="parTrans" cxnId="{D773285A-9A2E-49B5-AED5-137A76151238}">
      <dgm:prSet/>
      <dgm:spPr/>
      <dgm:t>
        <a:bodyPr/>
        <a:lstStyle/>
        <a:p>
          <a:endParaRPr lang="en-US"/>
        </a:p>
      </dgm:t>
    </dgm:pt>
    <dgm:pt modelId="{90F4B9EE-5DA5-455F-8C0C-F37D8AC57F32}" type="sibTrans" cxnId="{D773285A-9A2E-49B5-AED5-137A76151238}">
      <dgm:prSet/>
      <dgm:spPr/>
      <dgm:t>
        <a:bodyPr/>
        <a:lstStyle/>
        <a:p>
          <a:endParaRPr lang="en-US"/>
        </a:p>
      </dgm:t>
    </dgm:pt>
    <dgm:pt modelId="{5F7CDD8B-30CE-47C3-9FA0-EE868AEB3522}">
      <dgm:prSet/>
      <dgm:spPr/>
      <dgm:t>
        <a:bodyPr/>
        <a:lstStyle/>
        <a:p>
          <a:r>
            <a:rPr lang="en-US"/>
            <a:t>Shelter Designations</a:t>
          </a:r>
        </a:p>
      </dgm:t>
    </dgm:pt>
    <dgm:pt modelId="{C6008F59-BB98-4E83-872C-DF01370DDD63}" type="parTrans" cxnId="{4F13D2BD-EF55-4C55-B1C0-3849D5F7FA6F}">
      <dgm:prSet/>
      <dgm:spPr/>
      <dgm:t>
        <a:bodyPr/>
        <a:lstStyle/>
        <a:p>
          <a:endParaRPr lang="en-US"/>
        </a:p>
      </dgm:t>
    </dgm:pt>
    <dgm:pt modelId="{71E35735-1809-46E3-B9A9-9E7C529EDE20}" type="sibTrans" cxnId="{4F13D2BD-EF55-4C55-B1C0-3849D5F7FA6F}">
      <dgm:prSet/>
      <dgm:spPr/>
      <dgm:t>
        <a:bodyPr/>
        <a:lstStyle/>
        <a:p>
          <a:endParaRPr lang="en-US"/>
        </a:p>
      </dgm:t>
    </dgm:pt>
    <dgm:pt modelId="{FA9B8731-7D80-4D83-BF7B-7F162D77DB07}">
      <dgm:prSet/>
      <dgm:spPr/>
      <dgm:t>
        <a:bodyPr/>
        <a:lstStyle/>
        <a:p>
          <a:r>
            <a:rPr lang="en-US"/>
            <a:t>UAS Detection System</a:t>
          </a:r>
        </a:p>
      </dgm:t>
    </dgm:pt>
    <dgm:pt modelId="{AA35F57F-D83C-4F45-9981-FBC306FE91C6}" type="parTrans" cxnId="{6D8C496B-4EE9-4977-867A-7DA7DD757BDC}">
      <dgm:prSet/>
      <dgm:spPr/>
      <dgm:t>
        <a:bodyPr/>
        <a:lstStyle/>
        <a:p>
          <a:endParaRPr lang="en-US"/>
        </a:p>
      </dgm:t>
    </dgm:pt>
    <dgm:pt modelId="{7CE9A274-3520-495D-AE3A-558EFB3AA763}" type="sibTrans" cxnId="{6D8C496B-4EE9-4977-867A-7DA7DD757BDC}">
      <dgm:prSet/>
      <dgm:spPr/>
      <dgm:t>
        <a:bodyPr/>
        <a:lstStyle/>
        <a:p>
          <a:endParaRPr lang="en-US"/>
        </a:p>
      </dgm:t>
    </dgm:pt>
    <dgm:pt modelId="{11DA65AC-D895-4ACC-8E4A-4ACA247FB726}">
      <dgm:prSet/>
      <dgm:spPr/>
      <dgm:t>
        <a:bodyPr/>
        <a:lstStyle/>
        <a:p>
          <a:r>
            <a:rPr lang="en-US"/>
            <a:t>Spill Containment/Clean Up Kits</a:t>
          </a:r>
        </a:p>
      </dgm:t>
    </dgm:pt>
    <dgm:pt modelId="{60A2767A-CC8D-456B-96F9-BCBBF4AE59EE}" type="parTrans" cxnId="{80FD5F3B-661A-455B-9C34-3F4AC5D15221}">
      <dgm:prSet/>
      <dgm:spPr/>
      <dgm:t>
        <a:bodyPr/>
        <a:lstStyle/>
        <a:p>
          <a:endParaRPr lang="en-US"/>
        </a:p>
      </dgm:t>
    </dgm:pt>
    <dgm:pt modelId="{87CF6C16-8D17-4FEC-AA68-E516A8A61790}" type="sibTrans" cxnId="{80FD5F3B-661A-455B-9C34-3F4AC5D15221}">
      <dgm:prSet/>
      <dgm:spPr/>
      <dgm:t>
        <a:bodyPr/>
        <a:lstStyle/>
        <a:p>
          <a:endParaRPr lang="en-US"/>
        </a:p>
      </dgm:t>
    </dgm:pt>
    <dgm:pt modelId="{BB317139-B986-4450-A9AD-114282A4B43B}">
      <dgm:prSet/>
      <dgm:spPr/>
      <dgm:t>
        <a:bodyPr/>
        <a:lstStyle/>
        <a:p>
          <a:r>
            <a:rPr lang="en-US"/>
            <a:t>Plane Skate &amp; Tugs</a:t>
          </a:r>
        </a:p>
      </dgm:t>
    </dgm:pt>
    <dgm:pt modelId="{1A03D186-73CE-4F2B-9847-6B1C1DAEF57A}" type="parTrans" cxnId="{8A344E84-3748-42D0-A885-501828F581B3}">
      <dgm:prSet/>
      <dgm:spPr/>
      <dgm:t>
        <a:bodyPr/>
        <a:lstStyle/>
        <a:p>
          <a:endParaRPr lang="en-US"/>
        </a:p>
      </dgm:t>
    </dgm:pt>
    <dgm:pt modelId="{7434F4FC-2F5C-4E9A-B3D8-3084FE9BAD44}" type="sibTrans" cxnId="{8A344E84-3748-42D0-A885-501828F581B3}">
      <dgm:prSet/>
      <dgm:spPr/>
      <dgm:t>
        <a:bodyPr/>
        <a:lstStyle/>
        <a:p>
          <a:endParaRPr lang="en-US"/>
        </a:p>
      </dgm:t>
    </dgm:pt>
    <dgm:pt modelId="{3D6EF661-8929-4A72-BAE4-9092F20AD3B6}" type="pres">
      <dgm:prSet presAssocID="{F933E9C6-9A33-4972-A55F-10E264C42F5B}" presName="diagram" presStyleCnt="0">
        <dgm:presLayoutVars>
          <dgm:dir/>
          <dgm:resizeHandles val="exact"/>
        </dgm:presLayoutVars>
      </dgm:prSet>
      <dgm:spPr/>
    </dgm:pt>
    <dgm:pt modelId="{C6B736FD-2F4E-4A75-9094-56548CE43570}" type="pres">
      <dgm:prSet presAssocID="{4DF0A1A6-62D2-4E0E-8904-F5D2CADBC583}" presName="node" presStyleLbl="node1" presStyleIdx="0" presStyleCnt="11">
        <dgm:presLayoutVars>
          <dgm:bulletEnabled val="1"/>
        </dgm:presLayoutVars>
      </dgm:prSet>
      <dgm:spPr/>
    </dgm:pt>
    <dgm:pt modelId="{48DEAA08-9CA7-41EE-B2B1-02B93E40ADFE}" type="pres">
      <dgm:prSet presAssocID="{63F3E9C7-0236-43D3-AB7A-BC22A7787C2D}" presName="sibTrans" presStyleCnt="0"/>
      <dgm:spPr/>
    </dgm:pt>
    <dgm:pt modelId="{111D0D32-EA3E-4F55-8674-DE608F0BFFE2}" type="pres">
      <dgm:prSet presAssocID="{E10D6119-1521-40F1-BBAC-E477F160E202}" presName="node" presStyleLbl="node1" presStyleIdx="1" presStyleCnt="11">
        <dgm:presLayoutVars>
          <dgm:bulletEnabled val="1"/>
        </dgm:presLayoutVars>
      </dgm:prSet>
      <dgm:spPr/>
    </dgm:pt>
    <dgm:pt modelId="{99F74364-9446-4FE1-97E9-D2BF9BF19E7A}" type="pres">
      <dgm:prSet presAssocID="{A759992E-BF92-49B0-AE72-A2B0E724C446}" presName="sibTrans" presStyleCnt="0"/>
      <dgm:spPr/>
    </dgm:pt>
    <dgm:pt modelId="{CF06D8DA-1731-4E25-8F69-01DC0C818082}" type="pres">
      <dgm:prSet presAssocID="{1E608E15-B4F1-497A-9223-23F1BDA73E94}" presName="node" presStyleLbl="node1" presStyleIdx="2" presStyleCnt="11">
        <dgm:presLayoutVars>
          <dgm:bulletEnabled val="1"/>
        </dgm:presLayoutVars>
      </dgm:prSet>
      <dgm:spPr/>
    </dgm:pt>
    <dgm:pt modelId="{9901DEA3-3971-40F9-8902-F78DD0087353}" type="pres">
      <dgm:prSet presAssocID="{EDE490CE-3B51-475D-BDD8-5D6D2512DF24}" presName="sibTrans" presStyleCnt="0"/>
      <dgm:spPr/>
    </dgm:pt>
    <dgm:pt modelId="{A5763C4D-FC4C-469C-8A9F-309E722656B0}" type="pres">
      <dgm:prSet presAssocID="{AE13ED5F-893B-4B33-9504-786D6A961D33}" presName="node" presStyleLbl="node1" presStyleIdx="3" presStyleCnt="11">
        <dgm:presLayoutVars>
          <dgm:bulletEnabled val="1"/>
        </dgm:presLayoutVars>
      </dgm:prSet>
      <dgm:spPr/>
    </dgm:pt>
    <dgm:pt modelId="{AB42C859-0C7F-479F-B000-5C768A5B3EC7}" type="pres">
      <dgm:prSet presAssocID="{A81C196B-CCC1-404D-BBAF-4B4C792F476F}" presName="sibTrans" presStyleCnt="0"/>
      <dgm:spPr/>
    </dgm:pt>
    <dgm:pt modelId="{BCC6410B-AA19-474D-9C6F-CD07C06555FA}" type="pres">
      <dgm:prSet presAssocID="{2A95E387-30D4-4B09-962C-9A653FAECBEF}" presName="node" presStyleLbl="node1" presStyleIdx="4" presStyleCnt="11">
        <dgm:presLayoutVars>
          <dgm:bulletEnabled val="1"/>
        </dgm:presLayoutVars>
      </dgm:prSet>
      <dgm:spPr/>
    </dgm:pt>
    <dgm:pt modelId="{56B29D6E-22E7-4602-B88A-0DCB2E7C4310}" type="pres">
      <dgm:prSet presAssocID="{67F6B008-74BD-4E0B-97A1-CD50339A217F}" presName="sibTrans" presStyleCnt="0"/>
      <dgm:spPr/>
    </dgm:pt>
    <dgm:pt modelId="{6376263B-79E9-49BE-8308-9E953BB8D1D5}" type="pres">
      <dgm:prSet presAssocID="{3E899C56-CA99-4CE5-AAD5-8A203720451D}" presName="node" presStyleLbl="node1" presStyleIdx="5" presStyleCnt="11">
        <dgm:presLayoutVars>
          <dgm:bulletEnabled val="1"/>
        </dgm:presLayoutVars>
      </dgm:prSet>
      <dgm:spPr/>
    </dgm:pt>
    <dgm:pt modelId="{23E09CB5-51B3-414D-BCDB-E29408BE8B79}" type="pres">
      <dgm:prSet presAssocID="{A61B57D7-0638-4ED0-9F19-382DAC72A162}" presName="sibTrans" presStyleCnt="0"/>
      <dgm:spPr/>
    </dgm:pt>
    <dgm:pt modelId="{C122E613-DE4E-4A0A-96D3-6133CE3245BA}" type="pres">
      <dgm:prSet presAssocID="{C85C091A-AAD5-401B-9C58-F55311FE47C5}" presName="node" presStyleLbl="node1" presStyleIdx="6" presStyleCnt="11">
        <dgm:presLayoutVars>
          <dgm:bulletEnabled val="1"/>
        </dgm:presLayoutVars>
      </dgm:prSet>
      <dgm:spPr/>
    </dgm:pt>
    <dgm:pt modelId="{32F47BC3-CAF2-4FC3-83A2-9670BCD270A6}" type="pres">
      <dgm:prSet presAssocID="{90F4B9EE-5DA5-455F-8C0C-F37D8AC57F32}" presName="sibTrans" presStyleCnt="0"/>
      <dgm:spPr/>
    </dgm:pt>
    <dgm:pt modelId="{CE00DA5F-1965-403E-BA8A-8D255265F8FF}" type="pres">
      <dgm:prSet presAssocID="{5F7CDD8B-30CE-47C3-9FA0-EE868AEB3522}" presName="node" presStyleLbl="node1" presStyleIdx="7" presStyleCnt="11">
        <dgm:presLayoutVars>
          <dgm:bulletEnabled val="1"/>
        </dgm:presLayoutVars>
      </dgm:prSet>
      <dgm:spPr/>
    </dgm:pt>
    <dgm:pt modelId="{2B4BC97B-54D2-4DE0-92B3-779E104B00DC}" type="pres">
      <dgm:prSet presAssocID="{71E35735-1809-46E3-B9A9-9E7C529EDE20}" presName="sibTrans" presStyleCnt="0"/>
      <dgm:spPr/>
    </dgm:pt>
    <dgm:pt modelId="{B098E948-71C0-43A7-B41D-208AB6EB7636}" type="pres">
      <dgm:prSet presAssocID="{FA9B8731-7D80-4D83-BF7B-7F162D77DB07}" presName="node" presStyleLbl="node1" presStyleIdx="8" presStyleCnt="11">
        <dgm:presLayoutVars>
          <dgm:bulletEnabled val="1"/>
        </dgm:presLayoutVars>
      </dgm:prSet>
      <dgm:spPr/>
    </dgm:pt>
    <dgm:pt modelId="{E951F7E4-4849-46C5-9CD0-0462388D2492}" type="pres">
      <dgm:prSet presAssocID="{7CE9A274-3520-495D-AE3A-558EFB3AA763}" presName="sibTrans" presStyleCnt="0"/>
      <dgm:spPr/>
    </dgm:pt>
    <dgm:pt modelId="{E91B90D9-877C-4AA5-8430-310C963F290A}" type="pres">
      <dgm:prSet presAssocID="{11DA65AC-D895-4ACC-8E4A-4ACA247FB726}" presName="node" presStyleLbl="node1" presStyleIdx="9" presStyleCnt="11">
        <dgm:presLayoutVars>
          <dgm:bulletEnabled val="1"/>
        </dgm:presLayoutVars>
      </dgm:prSet>
      <dgm:spPr/>
    </dgm:pt>
    <dgm:pt modelId="{7CC7AAB6-5F77-4745-8F6B-3BF7EF118EAF}" type="pres">
      <dgm:prSet presAssocID="{87CF6C16-8D17-4FEC-AA68-E516A8A61790}" presName="sibTrans" presStyleCnt="0"/>
      <dgm:spPr/>
    </dgm:pt>
    <dgm:pt modelId="{3F74CA25-FBB8-409B-834C-2BDDCDAD7E2F}" type="pres">
      <dgm:prSet presAssocID="{BB317139-B986-4450-A9AD-114282A4B43B}" presName="node" presStyleLbl="node1" presStyleIdx="10" presStyleCnt="11">
        <dgm:presLayoutVars>
          <dgm:bulletEnabled val="1"/>
        </dgm:presLayoutVars>
      </dgm:prSet>
      <dgm:spPr/>
    </dgm:pt>
  </dgm:ptLst>
  <dgm:cxnLst>
    <dgm:cxn modelId="{452FFF16-5842-4DFC-99DC-04574005FC4E}" srcId="{F933E9C6-9A33-4972-A55F-10E264C42F5B}" destId="{1E608E15-B4F1-497A-9223-23F1BDA73E94}" srcOrd="2" destOrd="0" parTransId="{F6921751-8ED7-4058-809A-237B6EFE35AE}" sibTransId="{EDE490CE-3B51-475D-BDD8-5D6D2512DF24}"/>
    <dgm:cxn modelId="{87BC3424-970E-4585-826A-19E049180ECF}" type="presOf" srcId="{AE13ED5F-893B-4B33-9504-786D6A961D33}" destId="{A5763C4D-FC4C-469C-8A9F-309E722656B0}" srcOrd="0" destOrd="0" presId="urn:microsoft.com/office/officeart/2005/8/layout/default"/>
    <dgm:cxn modelId="{A262F928-059C-43FC-B8A4-38DF1119F3F1}" srcId="{F933E9C6-9A33-4972-A55F-10E264C42F5B}" destId="{3E899C56-CA99-4CE5-AAD5-8A203720451D}" srcOrd="5" destOrd="0" parTransId="{14732E63-5F29-442B-B470-E293A1F163FC}" sibTransId="{A61B57D7-0638-4ED0-9F19-382DAC72A162}"/>
    <dgm:cxn modelId="{24EEB137-6319-46CA-B59F-D6E91000ABBB}" type="presOf" srcId="{11DA65AC-D895-4ACC-8E4A-4ACA247FB726}" destId="{E91B90D9-877C-4AA5-8430-310C963F290A}" srcOrd="0" destOrd="0" presId="urn:microsoft.com/office/officeart/2005/8/layout/default"/>
    <dgm:cxn modelId="{80FD5F3B-661A-455B-9C34-3F4AC5D15221}" srcId="{F933E9C6-9A33-4972-A55F-10E264C42F5B}" destId="{11DA65AC-D895-4ACC-8E4A-4ACA247FB726}" srcOrd="9" destOrd="0" parTransId="{60A2767A-CC8D-456B-96F9-BCBBF4AE59EE}" sibTransId="{87CF6C16-8D17-4FEC-AA68-E516A8A61790}"/>
    <dgm:cxn modelId="{A4725462-CCF7-4FF6-93DA-DFE36431232A}" type="presOf" srcId="{E10D6119-1521-40F1-BBAC-E477F160E202}" destId="{111D0D32-EA3E-4F55-8674-DE608F0BFFE2}" srcOrd="0" destOrd="0" presId="urn:microsoft.com/office/officeart/2005/8/layout/default"/>
    <dgm:cxn modelId="{BB8B5466-76BB-4E41-882E-8BFBAE714934}" type="presOf" srcId="{BB317139-B986-4450-A9AD-114282A4B43B}" destId="{3F74CA25-FBB8-409B-834C-2BDDCDAD7E2F}" srcOrd="0" destOrd="0" presId="urn:microsoft.com/office/officeart/2005/8/layout/default"/>
    <dgm:cxn modelId="{89F1C748-49C6-4E64-9072-35884F97F8C5}" srcId="{F933E9C6-9A33-4972-A55F-10E264C42F5B}" destId="{E10D6119-1521-40F1-BBAC-E477F160E202}" srcOrd="1" destOrd="0" parTransId="{978CE874-974D-4030-8A50-617139080202}" sibTransId="{A759992E-BF92-49B0-AE72-A2B0E724C446}"/>
    <dgm:cxn modelId="{E671C06A-8B0D-48EB-8C90-350C566E7A91}" type="presOf" srcId="{4DF0A1A6-62D2-4E0E-8904-F5D2CADBC583}" destId="{C6B736FD-2F4E-4A75-9094-56548CE43570}" srcOrd="0" destOrd="0" presId="urn:microsoft.com/office/officeart/2005/8/layout/default"/>
    <dgm:cxn modelId="{6D8C496B-4EE9-4977-867A-7DA7DD757BDC}" srcId="{F933E9C6-9A33-4972-A55F-10E264C42F5B}" destId="{FA9B8731-7D80-4D83-BF7B-7F162D77DB07}" srcOrd="8" destOrd="0" parTransId="{AA35F57F-D83C-4F45-9981-FBC306FE91C6}" sibTransId="{7CE9A274-3520-495D-AE3A-558EFB3AA763}"/>
    <dgm:cxn modelId="{4501756B-23C9-4F0E-9D18-48A501C7AC79}" srcId="{F933E9C6-9A33-4972-A55F-10E264C42F5B}" destId="{2A95E387-30D4-4B09-962C-9A653FAECBEF}" srcOrd="4" destOrd="0" parTransId="{14679093-64EE-4504-B03C-2F898E06E9FF}" sibTransId="{67F6B008-74BD-4E0B-97A1-CD50339A217F}"/>
    <dgm:cxn modelId="{96CCAC6E-0531-44F7-A0F5-44B2DCC394A9}" srcId="{F933E9C6-9A33-4972-A55F-10E264C42F5B}" destId="{4DF0A1A6-62D2-4E0E-8904-F5D2CADBC583}" srcOrd="0" destOrd="0" parTransId="{17083E64-D18E-4A04-BA85-E3A261AD3FF3}" sibTransId="{63F3E9C7-0236-43D3-AB7A-BC22A7787C2D}"/>
    <dgm:cxn modelId="{0CAA5472-49B4-4EB7-8757-B54C0EC34980}" type="presOf" srcId="{C85C091A-AAD5-401B-9C58-F55311FE47C5}" destId="{C122E613-DE4E-4A0A-96D3-6133CE3245BA}" srcOrd="0" destOrd="0" presId="urn:microsoft.com/office/officeart/2005/8/layout/default"/>
    <dgm:cxn modelId="{D773285A-9A2E-49B5-AED5-137A76151238}" srcId="{F933E9C6-9A33-4972-A55F-10E264C42F5B}" destId="{C85C091A-AAD5-401B-9C58-F55311FE47C5}" srcOrd="6" destOrd="0" parTransId="{FF282602-1B75-4DFF-B644-FCD424A5570C}" sibTransId="{90F4B9EE-5DA5-455F-8C0C-F37D8AC57F32}"/>
    <dgm:cxn modelId="{8A344E84-3748-42D0-A885-501828F581B3}" srcId="{F933E9C6-9A33-4972-A55F-10E264C42F5B}" destId="{BB317139-B986-4450-A9AD-114282A4B43B}" srcOrd="10" destOrd="0" parTransId="{1A03D186-73CE-4F2B-9847-6B1C1DAEF57A}" sibTransId="{7434F4FC-2F5C-4E9A-B3D8-3084FE9BAD44}"/>
    <dgm:cxn modelId="{E7A23B8C-0AE8-44A0-803B-A94D46819B77}" type="presOf" srcId="{5F7CDD8B-30CE-47C3-9FA0-EE868AEB3522}" destId="{CE00DA5F-1965-403E-BA8A-8D255265F8FF}" srcOrd="0" destOrd="0" presId="urn:microsoft.com/office/officeart/2005/8/layout/default"/>
    <dgm:cxn modelId="{2EBD5C8C-7E4A-4B9A-A056-4DEFFF40C8F3}" type="presOf" srcId="{2A95E387-30D4-4B09-962C-9A653FAECBEF}" destId="{BCC6410B-AA19-474D-9C6F-CD07C06555FA}" srcOrd="0" destOrd="0" presId="urn:microsoft.com/office/officeart/2005/8/layout/default"/>
    <dgm:cxn modelId="{B2FC599D-D147-438F-949C-A3E8C74A065D}" type="presOf" srcId="{F933E9C6-9A33-4972-A55F-10E264C42F5B}" destId="{3D6EF661-8929-4A72-BAE4-9092F20AD3B6}" srcOrd="0" destOrd="0" presId="urn:microsoft.com/office/officeart/2005/8/layout/default"/>
    <dgm:cxn modelId="{AF797EAE-5A84-4283-BB6B-7F59171B347F}" type="presOf" srcId="{3E899C56-CA99-4CE5-AAD5-8A203720451D}" destId="{6376263B-79E9-49BE-8308-9E953BB8D1D5}" srcOrd="0" destOrd="0" presId="urn:microsoft.com/office/officeart/2005/8/layout/default"/>
    <dgm:cxn modelId="{AA339ABC-6C41-41B5-B6A0-026AC7DE78A7}" srcId="{F933E9C6-9A33-4972-A55F-10E264C42F5B}" destId="{AE13ED5F-893B-4B33-9504-786D6A961D33}" srcOrd="3" destOrd="0" parTransId="{BA27F365-167C-45C0-A331-5E6BEDAF8672}" sibTransId="{A81C196B-CCC1-404D-BBAF-4B4C792F476F}"/>
    <dgm:cxn modelId="{4F13D2BD-EF55-4C55-B1C0-3849D5F7FA6F}" srcId="{F933E9C6-9A33-4972-A55F-10E264C42F5B}" destId="{5F7CDD8B-30CE-47C3-9FA0-EE868AEB3522}" srcOrd="7" destOrd="0" parTransId="{C6008F59-BB98-4E83-872C-DF01370DDD63}" sibTransId="{71E35735-1809-46E3-B9A9-9E7C529EDE20}"/>
    <dgm:cxn modelId="{494204C1-6EBD-401F-ABC7-5F95C7CFAA0C}" type="presOf" srcId="{FA9B8731-7D80-4D83-BF7B-7F162D77DB07}" destId="{B098E948-71C0-43A7-B41D-208AB6EB7636}" srcOrd="0" destOrd="0" presId="urn:microsoft.com/office/officeart/2005/8/layout/default"/>
    <dgm:cxn modelId="{B88466C4-EB3E-429F-8A39-F4CEC1A0DDD9}" type="presOf" srcId="{1E608E15-B4F1-497A-9223-23F1BDA73E94}" destId="{CF06D8DA-1731-4E25-8F69-01DC0C818082}" srcOrd="0" destOrd="0" presId="urn:microsoft.com/office/officeart/2005/8/layout/default"/>
    <dgm:cxn modelId="{962E1B58-2D4C-41E5-9E1C-E8CA0AC2B158}" type="presParOf" srcId="{3D6EF661-8929-4A72-BAE4-9092F20AD3B6}" destId="{C6B736FD-2F4E-4A75-9094-56548CE43570}" srcOrd="0" destOrd="0" presId="urn:microsoft.com/office/officeart/2005/8/layout/default"/>
    <dgm:cxn modelId="{202D38B7-4360-4A1F-9E7F-52F30E9812AF}" type="presParOf" srcId="{3D6EF661-8929-4A72-BAE4-9092F20AD3B6}" destId="{48DEAA08-9CA7-41EE-B2B1-02B93E40ADFE}" srcOrd="1" destOrd="0" presId="urn:microsoft.com/office/officeart/2005/8/layout/default"/>
    <dgm:cxn modelId="{8BC7AF0E-02E1-4CEF-B4CE-A0F9EA4FCB37}" type="presParOf" srcId="{3D6EF661-8929-4A72-BAE4-9092F20AD3B6}" destId="{111D0D32-EA3E-4F55-8674-DE608F0BFFE2}" srcOrd="2" destOrd="0" presId="urn:microsoft.com/office/officeart/2005/8/layout/default"/>
    <dgm:cxn modelId="{71ACCCD0-72D0-4545-9C1D-E6580C51649A}" type="presParOf" srcId="{3D6EF661-8929-4A72-BAE4-9092F20AD3B6}" destId="{99F74364-9446-4FE1-97E9-D2BF9BF19E7A}" srcOrd="3" destOrd="0" presId="urn:microsoft.com/office/officeart/2005/8/layout/default"/>
    <dgm:cxn modelId="{1458CC47-7ABD-4B70-A93E-07EF4583BE0C}" type="presParOf" srcId="{3D6EF661-8929-4A72-BAE4-9092F20AD3B6}" destId="{CF06D8DA-1731-4E25-8F69-01DC0C818082}" srcOrd="4" destOrd="0" presId="urn:microsoft.com/office/officeart/2005/8/layout/default"/>
    <dgm:cxn modelId="{ADDCC53A-B525-45E6-91A9-B46EEFE9915E}" type="presParOf" srcId="{3D6EF661-8929-4A72-BAE4-9092F20AD3B6}" destId="{9901DEA3-3971-40F9-8902-F78DD0087353}" srcOrd="5" destOrd="0" presId="urn:microsoft.com/office/officeart/2005/8/layout/default"/>
    <dgm:cxn modelId="{631107D1-CE7C-4F4F-BA90-CC884EE358E4}" type="presParOf" srcId="{3D6EF661-8929-4A72-BAE4-9092F20AD3B6}" destId="{A5763C4D-FC4C-469C-8A9F-309E722656B0}" srcOrd="6" destOrd="0" presId="urn:microsoft.com/office/officeart/2005/8/layout/default"/>
    <dgm:cxn modelId="{2D63EC30-1588-4EEE-AB5E-0BA95B6C7685}" type="presParOf" srcId="{3D6EF661-8929-4A72-BAE4-9092F20AD3B6}" destId="{AB42C859-0C7F-479F-B000-5C768A5B3EC7}" srcOrd="7" destOrd="0" presId="urn:microsoft.com/office/officeart/2005/8/layout/default"/>
    <dgm:cxn modelId="{B864B691-C94D-491B-85F2-02B8BF190AD0}" type="presParOf" srcId="{3D6EF661-8929-4A72-BAE4-9092F20AD3B6}" destId="{BCC6410B-AA19-474D-9C6F-CD07C06555FA}" srcOrd="8" destOrd="0" presId="urn:microsoft.com/office/officeart/2005/8/layout/default"/>
    <dgm:cxn modelId="{CA2CE770-7686-4C43-95A7-DB6C10660EE6}" type="presParOf" srcId="{3D6EF661-8929-4A72-BAE4-9092F20AD3B6}" destId="{56B29D6E-22E7-4602-B88A-0DCB2E7C4310}" srcOrd="9" destOrd="0" presId="urn:microsoft.com/office/officeart/2005/8/layout/default"/>
    <dgm:cxn modelId="{BEAD3049-FB97-4F42-8735-EFC2806D21A8}" type="presParOf" srcId="{3D6EF661-8929-4A72-BAE4-9092F20AD3B6}" destId="{6376263B-79E9-49BE-8308-9E953BB8D1D5}" srcOrd="10" destOrd="0" presId="urn:microsoft.com/office/officeart/2005/8/layout/default"/>
    <dgm:cxn modelId="{F126A84B-9AEB-4AE4-9E60-C54A1336B051}" type="presParOf" srcId="{3D6EF661-8929-4A72-BAE4-9092F20AD3B6}" destId="{23E09CB5-51B3-414D-BCDB-E29408BE8B79}" srcOrd="11" destOrd="0" presId="urn:microsoft.com/office/officeart/2005/8/layout/default"/>
    <dgm:cxn modelId="{78FE988E-6B0A-4C9A-B4B8-5FE19D8489A8}" type="presParOf" srcId="{3D6EF661-8929-4A72-BAE4-9092F20AD3B6}" destId="{C122E613-DE4E-4A0A-96D3-6133CE3245BA}" srcOrd="12" destOrd="0" presId="urn:microsoft.com/office/officeart/2005/8/layout/default"/>
    <dgm:cxn modelId="{E3B2E6AC-8A94-471A-B673-B46180D38FC0}" type="presParOf" srcId="{3D6EF661-8929-4A72-BAE4-9092F20AD3B6}" destId="{32F47BC3-CAF2-4FC3-83A2-9670BCD270A6}" srcOrd="13" destOrd="0" presId="urn:microsoft.com/office/officeart/2005/8/layout/default"/>
    <dgm:cxn modelId="{0590162F-D6C9-4E24-BF5C-5DFAD37BBBE1}" type="presParOf" srcId="{3D6EF661-8929-4A72-BAE4-9092F20AD3B6}" destId="{CE00DA5F-1965-403E-BA8A-8D255265F8FF}" srcOrd="14" destOrd="0" presId="urn:microsoft.com/office/officeart/2005/8/layout/default"/>
    <dgm:cxn modelId="{B9BE9286-0023-44B8-9849-8DC2E854852F}" type="presParOf" srcId="{3D6EF661-8929-4A72-BAE4-9092F20AD3B6}" destId="{2B4BC97B-54D2-4DE0-92B3-779E104B00DC}" srcOrd="15" destOrd="0" presId="urn:microsoft.com/office/officeart/2005/8/layout/default"/>
    <dgm:cxn modelId="{2D2D41EC-45E2-47E7-8163-DA186164DD7E}" type="presParOf" srcId="{3D6EF661-8929-4A72-BAE4-9092F20AD3B6}" destId="{B098E948-71C0-43A7-B41D-208AB6EB7636}" srcOrd="16" destOrd="0" presId="urn:microsoft.com/office/officeart/2005/8/layout/default"/>
    <dgm:cxn modelId="{9B5A7490-CA22-4EAD-A49B-6DC8608D0090}" type="presParOf" srcId="{3D6EF661-8929-4A72-BAE4-9092F20AD3B6}" destId="{E951F7E4-4849-46C5-9CD0-0462388D2492}" srcOrd="17" destOrd="0" presId="urn:microsoft.com/office/officeart/2005/8/layout/default"/>
    <dgm:cxn modelId="{1159AA2A-C3A6-4A72-94E5-838CCA2F5290}" type="presParOf" srcId="{3D6EF661-8929-4A72-BAE4-9092F20AD3B6}" destId="{E91B90D9-877C-4AA5-8430-310C963F290A}" srcOrd="18" destOrd="0" presId="urn:microsoft.com/office/officeart/2005/8/layout/default"/>
    <dgm:cxn modelId="{87C2700C-06EB-4644-9450-F8215F421032}" type="presParOf" srcId="{3D6EF661-8929-4A72-BAE4-9092F20AD3B6}" destId="{7CC7AAB6-5F77-4745-8F6B-3BF7EF118EAF}" srcOrd="19" destOrd="0" presId="urn:microsoft.com/office/officeart/2005/8/layout/default"/>
    <dgm:cxn modelId="{4401F2E9-28FA-4279-BBF4-0429F63531C7}" type="presParOf" srcId="{3D6EF661-8929-4A72-BAE4-9092F20AD3B6}" destId="{3F74CA25-FBB8-409B-834C-2BDDCDAD7E2F}" srcOrd="2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7070FC-36D3-4042-B306-B8A0F606AEFA}">
      <dsp:nvSpPr>
        <dsp:cNvPr id="0" name=""/>
        <dsp:cNvSpPr/>
      </dsp:nvSpPr>
      <dsp:spPr>
        <a:xfrm>
          <a:off x="0" y="0"/>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E90CA7-4941-492E-9AFC-C170DF1CA690}">
      <dsp:nvSpPr>
        <dsp:cNvPr id="0" name=""/>
        <dsp:cNvSpPr/>
      </dsp:nvSpPr>
      <dsp:spPr>
        <a:xfrm>
          <a:off x="0" y="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a:t>Serves scheduled and unscheduled air carrier aircraft with more than 30 seats</a:t>
          </a:r>
        </a:p>
      </dsp:txBody>
      <dsp:txXfrm>
        <a:off x="0" y="0"/>
        <a:ext cx="6900512" cy="1384035"/>
      </dsp:txXfrm>
    </dsp:sp>
    <dsp:sp modelId="{545159B1-9DF5-4B1E-9276-7C58E4635F43}">
      <dsp:nvSpPr>
        <dsp:cNvPr id="0" name=""/>
        <dsp:cNvSpPr/>
      </dsp:nvSpPr>
      <dsp:spPr>
        <a:xfrm>
          <a:off x="0" y="1384035"/>
          <a:ext cx="6900512"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CA0FC9-C651-4E0C-8AB1-5180EAB7045B}">
      <dsp:nvSpPr>
        <dsp:cNvPr id="0" name=""/>
        <dsp:cNvSpPr/>
      </dsp:nvSpPr>
      <dsp:spPr>
        <a:xfrm>
          <a:off x="0" y="138403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a:t>Serve scheduled air carrier operations in aircraft wit more than 9 seats but less than 31 seats</a:t>
          </a:r>
        </a:p>
      </dsp:txBody>
      <dsp:txXfrm>
        <a:off x="0" y="1384035"/>
        <a:ext cx="6900512" cy="1384035"/>
      </dsp:txXfrm>
    </dsp:sp>
    <dsp:sp modelId="{4A1BD568-4793-4169-898D-56994B2E7AF5}">
      <dsp:nvSpPr>
        <dsp:cNvPr id="0" name=""/>
        <dsp:cNvSpPr/>
      </dsp:nvSpPr>
      <dsp:spPr>
        <a:xfrm>
          <a:off x="0" y="2768070"/>
          <a:ext cx="6900512"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BDBF74-E094-4EDB-98DF-C42EF6237000}">
      <dsp:nvSpPr>
        <dsp:cNvPr id="0" name=""/>
        <dsp:cNvSpPr/>
      </dsp:nvSpPr>
      <dsp:spPr>
        <a:xfrm>
          <a:off x="0" y="276807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a:t>The FAA Administrator requires to have a certificate</a:t>
          </a:r>
        </a:p>
      </dsp:txBody>
      <dsp:txXfrm>
        <a:off x="0" y="2768070"/>
        <a:ext cx="6900512" cy="1384035"/>
      </dsp:txXfrm>
    </dsp:sp>
    <dsp:sp modelId="{BABCC16B-9129-4D8D-9186-CFCE06975539}">
      <dsp:nvSpPr>
        <dsp:cNvPr id="0" name=""/>
        <dsp:cNvSpPr/>
      </dsp:nvSpPr>
      <dsp:spPr>
        <a:xfrm>
          <a:off x="0" y="4152105"/>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00F4D0-9643-400A-BAE9-2AA79FE2D659}">
      <dsp:nvSpPr>
        <dsp:cNvPr id="0" name=""/>
        <dsp:cNvSpPr/>
      </dsp:nvSpPr>
      <dsp:spPr>
        <a:xfrm>
          <a:off x="0" y="415210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a:t>Annual inspections </a:t>
          </a:r>
        </a:p>
      </dsp:txBody>
      <dsp:txXfrm>
        <a:off x="0" y="4152105"/>
        <a:ext cx="6900512" cy="13840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40EFF7-5A79-477C-A929-CEB7C2A4E9F4}">
      <dsp:nvSpPr>
        <dsp:cNvPr id="0" name=""/>
        <dsp:cNvSpPr/>
      </dsp:nvSpPr>
      <dsp:spPr>
        <a:xfrm>
          <a:off x="0" y="0"/>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2F1BA2-9C07-4767-AD42-3733A8F2B99C}">
      <dsp:nvSpPr>
        <dsp:cNvPr id="0" name=""/>
        <dsp:cNvSpPr/>
      </dsp:nvSpPr>
      <dsp:spPr>
        <a:xfrm>
          <a:off x="0" y="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(a) In a manner authorized by the Administrator, each certificate holder must develop and maintain an airport emergency plan designed to minimize the possibility and extent of personal injury and property damage on the airport in an emergency. The plan must— </a:t>
          </a:r>
        </a:p>
      </dsp:txBody>
      <dsp:txXfrm>
        <a:off x="0" y="0"/>
        <a:ext cx="6900512" cy="1384035"/>
      </dsp:txXfrm>
    </dsp:sp>
    <dsp:sp modelId="{18EAB5F3-D6F4-469D-8668-FEA1A1F6FDB5}">
      <dsp:nvSpPr>
        <dsp:cNvPr id="0" name=""/>
        <dsp:cNvSpPr/>
      </dsp:nvSpPr>
      <dsp:spPr>
        <a:xfrm>
          <a:off x="0" y="1384035"/>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96C916-9376-4DE3-847D-D1C4E93F84A8}">
      <dsp:nvSpPr>
        <dsp:cNvPr id="0" name=""/>
        <dsp:cNvSpPr/>
      </dsp:nvSpPr>
      <dsp:spPr>
        <a:xfrm>
          <a:off x="0" y="138403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(1) Include procedures for prompt response to all emergencies listed in </a:t>
          </a:r>
          <a:r>
            <a:rPr lang="en-US" sz="1800" kern="1200">
              <a:hlinkClick xmlns:r="http://schemas.openxmlformats.org/officeDocument/2006/relationships" r:id="rId1"/>
            </a:rPr>
            <a:t>paragraph (b)</a:t>
          </a:r>
          <a:r>
            <a:rPr lang="en-US" sz="1800" kern="1200"/>
            <a:t> of this section, including a communications network; </a:t>
          </a:r>
        </a:p>
      </dsp:txBody>
      <dsp:txXfrm>
        <a:off x="0" y="1384035"/>
        <a:ext cx="6900512" cy="1384035"/>
      </dsp:txXfrm>
    </dsp:sp>
    <dsp:sp modelId="{CA4FF3B5-05BF-4BE6-890B-F83C4E196FB2}">
      <dsp:nvSpPr>
        <dsp:cNvPr id="0" name=""/>
        <dsp:cNvSpPr/>
      </dsp:nvSpPr>
      <dsp:spPr>
        <a:xfrm>
          <a:off x="0" y="2768070"/>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1EA785-4B4D-4A4F-85A9-8CB752167B09}">
      <dsp:nvSpPr>
        <dsp:cNvPr id="0" name=""/>
        <dsp:cNvSpPr/>
      </dsp:nvSpPr>
      <dsp:spPr>
        <a:xfrm>
          <a:off x="0" y="276807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(2) Contain sufficient detail to provide adequate guidance to each person who must implement these procedures; and </a:t>
          </a:r>
        </a:p>
      </dsp:txBody>
      <dsp:txXfrm>
        <a:off x="0" y="2768070"/>
        <a:ext cx="6900512" cy="1384035"/>
      </dsp:txXfrm>
    </dsp:sp>
    <dsp:sp modelId="{D337E394-B8B9-4879-B9EB-27D14B467E48}">
      <dsp:nvSpPr>
        <dsp:cNvPr id="0" name=""/>
        <dsp:cNvSpPr/>
      </dsp:nvSpPr>
      <dsp:spPr>
        <a:xfrm>
          <a:off x="0" y="4152105"/>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D4EE42-B4C1-4CE0-896D-2E72566608F1}">
      <dsp:nvSpPr>
        <dsp:cNvPr id="0" name=""/>
        <dsp:cNvSpPr/>
      </dsp:nvSpPr>
      <dsp:spPr>
        <a:xfrm>
          <a:off x="0" y="415210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(3) To the extent practicable, provide for an emergency response for the largest air carrier aircraft in the Index group required under </a:t>
          </a:r>
          <a:r>
            <a:rPr lang="en-US" sz="1800" kern="1200">
              <a:hlinkClick xmlns:r="http://schemas.openxmlformats.org/officeDocument/2006/relationships" r:id="rId2"/>
            </a:rPr>
            <a:t>§ 139.315</a:t>
          </a:r>
          <a:r>
            <a:rPr lang="en-US" sz="1800" kern="1200"/>
            <a:t>.</a:t>
          </a:r>
        </a:p>
      </dsp:txBody>
      <dsp:txXfrm>
        <a:off x="0" y="4152105"/>
        <a:ext cx="6900512" cy="13840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01FF72-DF30-44CA-A458-B560E8B5CC09}">
      <dsp:nvSpPr>
        <dsp:cNvPr id="0" name=""/>
        <dsp:cNvSpPr/>
      </dsp:nvSpPr>
      <dsp:spPr>
        <a:xfrm>
          <a:off x="0" y="707092"/>
          <a:ext cx="10515600" cy="130540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3C4A56-A1F4-4721-84AD-F1DD0605AFDB}">
      <dsp:nvSpPr>
        <dsp:cNvPr id="0" name=""/>
        <dsp:cNvSpPr/>
      </dsp:nvSpPr>
      <dsp:spPr>
        <a:xfrm>
          <a:off x="394883" y="1000807"/>
          <a:ext cx="717970" cy="7179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B5B288C-E9DE-4388-988F-E06D4A20E1A3}">
      <dsp:nvSpPr>
        <dsp:cNvPr id="0" name=""/>
        <dsp:cNvSpPr/>
      </dsp:nvSpPr>
      <dsp:spPr>
        <a:xfrm>
          <a:off x="1507738" y="707092"/>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755650">
            <a:lnSpc>
              <a:spcPct val="90000"/>
            </a:lnSpc>
            <a:spcBef>
              <a:spcPct val="0"/>
            </a:spcBef>
            <a:spcAft>
              <a:spcPct val="35000"/>
            </a:spcAft>
            <a:buNone/>
          </a:pPr>
          <a:r>
            <a:rPr lang="en-US" sz="1700" kern="1200"/>
            <a:t>An inventory of surface vehicles and aircraft that the facilities, agencies, and personnel included in the plan under paragraphs (c)(2) and (3) of this section will provide to transport injured and deceased persons to locations on the airport and in the communities it serves; The name, location, telephone number, and emergency capability of each hospital and other medical facility</a:t>
          </a:r>
        </a:p>
      </dsp:txBody>
      <dsp:txXfrm>
        <a:off x="1507738" y="707092"/>
        <a:ext cx="9007861" cy="1305401"/>
      </dsp:txXfrm>
    </dsp:sp>
    <dsp:sp modelId="{9FDECA2C-8524-42C0-8307-2615B99D1175}">
      <dsp:nvSpPr>
        <dsp:cNvPr id="0" name=""/>
        <dsp:cNvSpPr/>
      </dsp:nvSpPr>
      <dsp:spPr>
        <a:xfrm>
          <a:off x="0" y="2338844"/>
          <a:ext cx="10515600" cy="130540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CAA4912-543C-4F62-8FA6-39BC66B0C2D3}">
      <dsp:nvSpPr>
        <dsp:cNvPr id="0" name=""/>
        <dsp:cNvSpPr/>
      </dsp:nvSpPr>
      <dsp:spPr>
        <a:xfrm>
          <a:off x="394883" y="2632559"/>
          <a:ext cx="717970" cy="7179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960C9A-9B4A-4844-B95A-5713E2BF8A6A}">
      <dsp:nvSpPr>
        <dsp:cNvPr id="0" name=""/>
        <dsp:cNvSpPr/>
      </dsp:nvSpPr>
      <dsp:spPr>
        <a:xfrm>
          <a:off x="1507738" y="2338844"/>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755650">
            <a:lnSpc>
              <a:spcPct val="90000"/>
            </a:lnSpc>
            <a:spcBef>
              <a:spcPct val="0"/>
            </a:spcBef>
            <a:spcAft>
              <a:spcPct val="35000"/>
            </a:spcAft>
            <a:buNone/>
          </a:pPr>
          <a:r>
            <a:rPr lang="en-US" sz="1700" kern="1200"/>
            <a:t>A list of each hangar or other building on the airport or in the communities it serves that will be used to accommodate uninjured, injured, and deceased persons;</a:t>
          </a:r>
        </a:p>
      </dsp:txBody>
      <dsp:txXfrm>
        <a:off x="1507738" y="2338844"/>
        <a:ext cx="9007861" cy="130540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8D66A5-B426-4BF6-A0F6-8C125EBA50B5}">
      <dsp:nvSpPr>
        <dsp:cNvPr id="0" name=""/>
        <dsp:cNvSpPr/>
      </dsp:nvSpPr>
      <dsp:spPr>
        <a:xfrm>
          <a:off x="0" y="2652132"/>
          <a:ext cx="9356107" cy="174008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a:t>The plan required by this section must contain procedures for notifying the facilities, agencies, and personnel who have responsibilities under the plan of the location of an aircraft accident, the number of persons involved in that accident, or any other information necessary to carry out their responsibilities, as soon as that information becomes available.</a:t>
          </a:r>
        </a:p>
      </dsp:txBody>
      <dsp:txXfrm>
        <a:off x="0" y="2652132"/>
        <a:ext cx="9356107" cy="1740086"/>
      </dsp:txXfrm>
    </dsp:sp>
    <dsp:sp modelId="{56E0C66A-C98C-4DFD-AF75-42E2E2A34897}">
      <dsp:nvSpPr>
        <dsp:cNvPr id="0" name=""/>
        <dsp:cNvSpPr/>
      </dsp:nvSpPr>
      <dsp:spPr>
        <a:xfrm rot="10800000">
          <a:off x="0" y="1981"/>
          <a:ext cx="9356107" cy="2676252"/>
        </a:xfrm>
        <a:prstGeom prst="upArrowCallou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a:t>The plan required by this section must provide for— </a:t>
          </a:r>
        </a:p>
      </dsp:txBody>
      <dsp:txXfrm rot="-10800000">
        <a:off x="0" y="1981"/>
        <a:ext cx="9356107" cy="939364"/>
      </dsp:txXfrm>
    </dsp:sp>
    <dsp:sp modelId="{FEDDBC96-AD57-458A-893D-33D342C19692}">
      <dsp:nvSpPr>
        <dsp:cNvPr id="0" name=""/>
        <dsp:cNvSpPr/>
      </dsp:nvSpPr>
      <dsp:spPr>
        <a:xfrm>
          <a:off x="0" y="941346"/>
          <a:ext cx="2339026" cy="800199"/>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US" sz="1300" kern="1200"/>
            <a:t>The marshalling, transportation, and care of ambulatory injured and uninjured accident survivors; </a:t>
          </a:r>
        </a:p>
      </dsp:txBody>
      <dsp:txXfrm>
        <a:off x="0" y="941346"/>
        <a:ext cx="2339026" cy="800199"/>
      </dsp:txXfrm>
    </dsp:sp>
    <dsp:sp modelId="{91514B74-D1FF-411B-9CBB-760265349541}">
      <dsp:nvSpPr>
        <dsp:cNvPr id="0" name=""/>
        <dsp:cNvSpPr/>
      </dsp:nvSpPr>
      <dsp:spPr>
        <a:xfrm>
          <a:off x="2339026" y="941346"/>
          <a:ext cx="2339026" cy="800199"/>
        </a:xfrm>
        <a:prstGeom prst="rect">
          <a:avLst/>
        </a:prstGeom>
        <a:solidFill>
          <a:schemeClr val="accent2">
            <a:tint val="40000"/>
            <a:alpha val="90000"/>
            <a:hueOff val="-283075"/>
            <a:satOff val="-25115"/>
            <a:lumOff val="-256"/>
            <a:alphaOff val="0"/>
          </a:schemeClr>
        </a:solidFill>
        <a:ln w="12700" cap="flat" cmpd="sng" algn="ctr">
          <a:solidFill>
            <a:schemeClr val="accent2">
              <a:tint val="40000"/>
              <a:alpha val="90000"/>
              <a:hueOff val="-283075"/>
              <a:satOff val="-25115"/>
              <a:lumOff val="-25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US" sz="1300" kern="1200"/>
            <a:t>The removal of disabled aircraft; </a:t>
          </a:r>
        </a:p>
      </dsp:txBody>
      <dsp:txXfrm>
        <a:off x="2339026" y="941346"/>
        <a:ext cx="2339026" cy="800199"/>
      </dsp:txXfrm>
    </dsp:sp>
    <dsp:sp modelId="{A2E53D77-287B-4020-81AC-D5D651DE2DC6}">
      <dsp:nvSpPr>
        <dsp:cNvPr id="0" name=""/>
        <dsp:cNvSpPr/>
      </dsp:nvSpPr>
      <dsp:spPr>
        <a:xfrm>
          <a:off x="4678053" y="941346"/>
          <a:ext cx="2339026" cy="800199"/>
        </a:xfrm>
        <a:prstGeom prst="rect">
          <a:avLst/>
        </a:prstGeom>
        <a:solidFill>
          <a:schemeClr val="accent2">
            <a:tint val="40000"/>
            <a:alpha val="90000"/>
            <a:hueOff val="-566151"/>
            <a:satOff val="-50231"/>
            <a:lumOff val="-513"/>
            <a:alphaOff val="0"/>
          </a:schemeClr>
        </a:solidFill>
        <a:ln w="12700" cap="flat" cmpd="sng" algn="ctr">
          <a:solidFill>
            <a:schemeClr val="accent2">
              <a:tint val="40000"/>
              <a:alpha val="90000"/>
              <a:hueOff val="-566151"/>
              <a:satOff val="-50231"/>
              <a:lumOff val="-5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US" sz="1300" kern="1200"/>
            <a:t>Emergency alarm or notification systems; and </a:t>
          </a:r>
        </a:p>
      </dsp:txBody>
      <dsp:txXfrm>
        <a:off x="4678053" y="941346"/>
        <a:ext cx="2339026" cy="800199"/>
      </dsp:txXfrm>
    </dsp:sp>
    <dsp:sp modelId="{601AD39C-6C29-479A-9612-2C133857B119}">
      <dsp:nvSpPr>
        <dsp:cNvPr id="0" name=""/>
        <dsp:cNvSpPr/>
      </dsp:nvSpPr>
      <dsp:spPr>
        <a:xfrm>
          <a:off x="7017080" y="941346"/>
          <a:ext cx="2339026" cy="800199"/>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US" sz="1300" kern="1200"/>
            <a:t>Coordination of airport and control tower functions relating to emergency actions, as appropriate.</a:t>
          </a:r>
        </a:p>
      </dsp:txBody>
      <dsp:txXfrm>
        <a:off x="7017080" y="941346"/>
        <a:ext cx="2339026" cy="80019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A8163D-272A-4577-96DE-9094E1DD7822}">
      <dsp:nvSpPr>
        <dsp:cNvPr id="0" name=""/>
        <dsp:cNvSpPr/>
      </dsp:nvSpPr>
      <dsp:spPr>
        <a:xfrm>
          <a:off x="631248" y="844057"/>
          <a:ext cx="916257" cy="91625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57587C1-4847-4C14-8478-879851F6BE24}">
      <dsp:nvSpPr>
        <dsp:cNvPr id="0" name=""/>
        <dsp:cNvSpPr/>
      </dsp:nvSpPr>
      <dsp:spPr>
        <a:xfrm>
          <a:off x="71313" y="2166392"/>
          <a:ext cx="2036128" cy="138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Coordinate the plan with law enforcement agencies, rescue and firefighting agencies, medical personnel and organizations, the principal tenants at the airport, and all other persons who have responsibilities under the plan; </a:t>
          </a:r>
        </a:p>
      </dsp:txBody>
      <dsp:txXfrm>
        <a:off x="71313" y="2166392"/>
        <a:ext cx="2036128" cy="1383750"/>
      </dsp:txXfrm>
    </dsp:sp>
    <dsp:sp modelId="{A9A0EC7D-4A98-4840-80C5-8D1250AAD3AB}">
      <dsp:nvSpPr>
        <dsp:cNvPr id="0" name=""/>
        <dsp:cNvSpPr/>
      </dsp:nvSpPr>
      <dsp:spPr>
        <a:xfrm>
          <a:off x="3023699" y="844057"/>
          <a:ext cx="916257" cy="91625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4BF6BAE-5283-4BF8-B337-DDC11B87C1EA}">
      <dsp:nvSpPr>
        <dsp:cNvPr id="0" name=""/>
        <dsp:cNvSpPr/>
      </dsp:nvSpPr>
      <dsp:spPr>
        <a:xfrm>
          <a:off x="2463763" y="2166392"/>
          <a:ext cx="2036128" cy="138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To the extent practicable, provide for participation by all facilities, agencies, and personnel specified in </a:t>
          </a:r>
          <a:r>
            <a:rPr lang="en-US" sz="1100" kern="1200">
              <a:hlinkClick xmlns:r="http://schemas.openxmlformats.org/officeDocument/2006/relationships" r:id="rId5"/>
            </a:rPr>
            <a:t>paragraph (g)(1)</a:t>
          </a:r>
          <a:r>
            <a:rPr lang="en-US" sz="1100" kern="1200"/>
            <a:t> of this section in the development of the plan; </a:t>
          </a:r>
        </a:p>
      </dsp:txBody>
      <dsp:txXfrm>
        <a:off x="2463763" y="2166392"/>
        <a:ext cx="2036128" cy="1383750"/>
      </dsp:txXfrm>
    </dsp:sp>
    <dsp:sp modelId="{7D93B549-2042-465C-9715-C6BD51E0F15E}">
      <dsp:nvSpPr>
        <dsp:cNvPr id="0" name=""/>
        <dsp:cNvSpPr/>
      </dsp:nvSpPr>
      <dsp:spPr>
        <a:xfrm>
          <a:off x="5416150" y="844057"/>
          <a:ext cx="916257" cy="916257"/>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ADE3D2D-5701-43CF-942A-CB5BD8A26BBA}">
      <dsp:nvSpPr>
        <dsp:cNvPr id="0" name=""/>
        <dsp:cNvSpPr/>
      </dsp:nvSpPr>
      <dsp:spPr>
        <a:xfrm>
          <a:off x="4856214" y="2166392"/>
          <a:ext cx="2036128" cy="138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Ensure that all airport personnel having duties and responsibilities under the plan are familiar with their assignments and are properly trained; and </a:t>
          </a:r>
        </a:p>
      </dsp:txBody>
      <dsp:txXfrm>
        <a:off x="4856214" y="2166392"/>
        <a:ext cx="2036128" cy="1383750"/>
      </dsp:txXfrm>
    </dsp:sp>
    <dsp:sp modelId="{DF7565D1-C404-4017-A0F0-BDC7C30237A3}">
      <dsp:nvSpPr>
        <dsp:cNvPr id="0" name=""/>
        <dsp:cNvSpPr/>
      </dsp:nvSpPr>
      <dsp:spPr>
        <a:xfrm>
          <a:off x="7808600" y="844057"/>
          <a:ext cx="916257" cy="916257"/>
        </a:xfrm>
        <a:prstGeom prst="rect">
          <a:avLst/>
        </a:prstGeom>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0B857A3-31B9-49AF-ADD9-F58AA2CBC192}">
      <dsp:nvSpPr>
        <dsp:cNvPr id="0" name=""/>
        <dsp:cNvSpPr/>
      </dsp:nvSpPr>
      <dsp:spPr>
        <a:xfrm>
          <a:off x="7248665" y="2166392"/>
          <a:ext cx="2036128" cy="138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At least once every 12 consecutive calendar months, review the plan with all of the parties with whom the plan is coordinated, as specified in </a:t>
          </a:r>
          <a:r>
            <a:rPr lang="en-US" sz="1100" kern="1200">
              <a:hlinkClick xmlns:r="http://schemas.openxmlformats.org/officeDocument/2006/relationships" r:id="rId5"/>
            </a:rPr>
            <a:t>paragraph (g)(1)</a:t>
          </a:r>
          <a:r>
            <a:rPr lang="en-US" sz="1100" kern="1200"/>
            <a:t> of this section, to ensure that all parties know their responsibilities and that all of the information in the plan is current.</a:t>
          </a:r>
        </a:p>
      </dsp:txBody>
      <dsp:txXfrm>
        <a:off x="7248665" y="2166392"/>
        <a:ext cx="2036128" cy="13837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DDF689-5D13-4D34-B70F-0145100FD6E5}">
      <dsp:nvSpPr>
        <dsp:cNvPr id="0" name=""/>
        <dsp:cNvSpPr/>
      </dsp:nvSpPr>
      <dsp:spPr>
        <a:xfrm>
          <a:off x="0" y="13756"/>
          <a:ext cx="9356107" cy="141716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Each holder of a Class I Airport Operating Certificate must hold a full-scale airport emergency plan exercise at least once every 36 consecutive calendar months.</a:t>
          </a:r>
        </a:p>
      </dsp:txBody>
      <dsp:txXfrm>
        <a:off x="69180" y="82936"/>
        <a:ext cx="9217747" cy="1278802"/>
      </dsp:txXfrm>
    </dsp:sp>
    <dsp:sp modelId="{672E9BD9-5390-418B-B25F-03510035E9B4}">
      <dsp:nvSpPr>
        <dsp:cNvPr id="0" name=""/>
        <dsp:cNvSpPr/>
      </dsp:nvSpPr>
      <dsp:spPr>
        <a:xfrm>
          <a:off x="0" y="1488518"/>
          <a:ext cx="9356107" cy="1417162"/>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Each airport subject to applicable FAA and Transportation Security Administration security regulations must ensure that instructions for response to paragraphs (b)(2) and (b)(7) of this section in the airport emergency plan are consistent with its approved airport security program. 49 CFR Part 1542 Airport Security</a:t>
          </a:r>
        </a:p>
      </dsp:txBody>
      <dsp:txXfrm>
        <a:off x="69180" y="1557698"/>
        <a:ext cx="9217747" cy="1278802"/>
      </dsp:txXfrm>
    </dsp:sp>
    <dsp:sp modelId="{A30F1628-1918-47CA-B35D-EB191A2D3C25}">
      <dsp:nvSpPr>
        <dsp:cNvPr id="0" name=""/>
        <dsp:cNvSpPr/>
      </dsp:nvSpPr>
      <dsp:spPr>
        <a:xfrm>
          <a:off x="0" y="2963281"/>
          <a:ext cx="9356107" cy="1417162"/>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FAA Advisory Circulars contain methods and procedures for the development of an airport emergency plan that are acceptable to the Administrator.</a:t>
          </a:r>
        </a:p>
      </dsp:txBody>
      <dsp:txXfrm>
        <a:off x="69180" y="3032461"/>
        <a:ext cx="9217747" cy="127880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B736FD-2F4E-4A75-9094-56548CE43570}">
      <dsp:nvSpPr>
        <dsp:cNvPr id="0" name=""/>
        <dsp:cNvSpPr/>
      </dsp:nvSpPr>
      <dsp:spPr>
        <a:xfrm>
          <a:off x="2741" y="22536"/>
          <a:ext cx="2174563" cy="130473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3 Daily Self Inspections</a:t>
          </a:r>
        </a:p>
      </dsp:txBody>
      <dsp:txXfrm>
        <a:off x="2741" y="22536"/>
        <a:ext cx="2174563" cy="1304738"/>
      </dsp:txXfrm>
    </dsp:sp>
    <dsp:sp modelId="{111D0D32-EA3E-4F55-8674-DE608F0BFFE2}">
      <dsp:nvSpPr>
        <dsp:cNvPr id="0" name=""/>
        <dsp:cNvSpPr/>
      </dsp:nvSpPr>
      <dsp:spPr>
        <a:xfrm>
          <a:off x="2394761" y="22536"/>
          <a:ext cx="2174563" cy="1304738"/>
        </a:xfrm>
        <a:prstGeom prst="rect">
          <a:avLst/>
        </a:prstGeom>
        <a:solidFill>
          <a:schemeClr val="accent2">
            <a:hueOff val="-145536"/>
            <a:satOff val="-8393"/>
            <a:lumOff val="8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Wildlife Mitigation</a:t>
          </a:r>
        </a:p>
      </dsp:txBody>
      <dsp:txXfrm>
        <a:off x="2394761" y="22536"/>
        <a:ext cx="2174563" cy="1304738"/>
      </dsp:txXfrm>
    </dsp:sp>
    <dsp:sp modelId="{CF06D8DA-1731-4E25-8F69-01DC0C818082}">
      <dsp:nvSpPr>
        <dsp:cNvPr id="0" name=""/>
        <dsp:cNvSpPr/>
      </dsp:nvSpPr>
      <dsp:spPr>
        <a:xfrm>
          <a:off x="4786781" y="22536"/>
          <a:ext cx="2174563" cy="1304738"/>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Certified ARFF personnel </a:t>
          </a:r>
        </a:p>
      </dsp:txBody>
      <dsp:txXfrm>
        <a:off x="4786781" y="22536"/>
        <a:ext cx="2174563" cy="1304738"/>
      </dsp:txXfrm>
    </dsp:sp>
    <dsp:sp modelId="{A5763C4D-FC4C-469C-8A9F-309E722656B0}">
      <dsp:nvSpPr>
        <dsp:cNvPr id="0" name=""/>
        <dsp:cNvSpPr/>
      </dsp:nvSpPr>
      <dsp:spPr>
        <a:xfrm>
          <a:off x="7178802" y="22536"/>
          <a:ext cx="2174563" cy="1304738"/>
        </a:xfrm>
        <a:prstGeom prst="rect">
          <a:avLst/>
        </a:prstGeom>
        <a:solidFill>
          <a:schemeClr val="accent2">
            <a:hueOff val="-436609"/>
            <a:satOff val="-25178"/>
            <a:lumOff val="2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Certified Law Enforcement Officers</a:t>
          </a:r>
        </a:p>
      </dsp:txBody>
      <dsp:txXfrm>
        <a:off x="7178802" y="22536"/>
        <a:ext cx="2174563" cy="1304738"/>
      </dsp:txXfrm>
    </dsp:sp>
    <dsp:sp modelId="{BCC6410B-AA19-474D-9C6F-CD07C06555FA}">
      <dsp:nvSpPr>
        <dsp:cNvPr id="0" name=""/>
        <dsp:cNvSpPr/>
      </dsp:nvSpPr>
      <dsp:spPr>
        <a:xfrm>
          <a:off x="2741" y="1544730"/>
          <a:ext cx="2174563" cy="1304738"/>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ARFF Station, ARFF Vehicles</a:t>
          </a:r>
        </a:p>
      </dsp:txBody>
      <dsp:txXfrm>
        <a:off x="2741" y="1544730"/>
        <a:ext cx="2174563" cy="1304738"/>
      </dsp:txXfrm>
    </dsp:sp>
    <dsp:sp modelId="{6376263B-79E9-49BE-8308-9E953BB8D1D5}">
      <dsp:nvSpPr>
        <dsp:cNvPr id="0" name=""/>
        <dsp:cNvSpPr/>
      </dsp:nvSpPr>
      <dsp:spPr>
        <a:xfrm>
          <a:off x="2394761" y="1544730"/>
          <a:ext cx="2174563" cy="1304738"/>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AEDs</a:t>
          </a:r>
        </a:p>
      </dsp:txBody>
      <dsp:txXfrm>
        <a:off x="2394761" y="1544730"/>
        <a:ext cx="2174563" cy="1304738"/>
      </dsp:txXfrm>
    </dsp:sp>
    <dsp:sp modelId="{C122E613-DE4E-4A0A-96D3-6133CE3245BA}">
      <dsp:nvSpPr>
        <dsp:cNvPr id="0" name=""/>
        <dsp:cNvSpPr/>
      </dsp:nvSpPr>
      <dsp:spPr>
        <a:xfrm>
          <a:off x="4786781" y="1544730"/>
          <a:ext cx="2174563" cy="1304738"/>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Gunshot Detection System</a:t>
          </a:r>
        </a:p>
      </dsp:txBody>
      <dsp:txXfrm>
        <a:off x="4786781" y="1544730"/>
        <a:ext cx="2174563" cy="1304738"/>
      </dsp:txXfrm>
    </dsp:sp>
    <dsp:sp modelId="{CE00DA5F-1965-403E-BA8A-8D255265F8FF}">
      <dsp:nvSpPr>
        <dsp:cNvPr id="0" name=""/>
        <dsp:cNvSpPr/>
      </dsp:nvSpPr>
      <dsp:spPr>
        <a:xfrm>
          <a:off x="7178802" y="1544730"/>
          <a:ext cx="2174563" cy="1304738"/>
        </a:xfrm>
        <a:prstGeom prst="rect">
          <a:avLst/>
        </a:prstGeom>
        <a:solidFill>
          <a:schemeClr val="accent2">
            <a:hueOff val="-1018754"/>
            <a:satOff val="-58750"/>
            <a:lumOff val="604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Shelter Designations</a:t>
          </a:r>
        </a:p>
      </dsp:txBody>
      <dsp:txXfrm>
        <a:off x="7178802" y="1544730"/>
        <a:ext cx="2174563" cy="1304738"/>
      </dsp:txXfrm>
    </dsp:sp>
    <dsp:sp modelId="{B098E948-71C0-43A7-B41D-208AB6EB7636}">
      <dsp:nvSpPr>
        <dsp:cNvPr id="0" name=""/>
        <dsp:cNvSpPr/>
      </dsp:nvSpPr>
      <dsp:spPr>
        <a:xfrm>
          <a:off x="1198751" y="3066925"/>
          <a:ext cx="2174563" cy="1304738"/>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UAS Detection System</a:t>
          </a:r>
        </a:p>
      </dsp:txBody>
      <dsp:txXfrm>
        <a:off x="1198751" y="3066925"/>
        <a:ext cx="2174563" cy="1304738"/>
      </dsp:txXfrm>
    </dsp:sp>
    <dsp:sp modelId="{E91B90D9-877C-4AA5-8430-310C963F290A}">
      <dsp:nvSpPr>
        <dsp:cNvPr id="0" name=""/>
        <dsp:cNvSpPr/>
      </dsp:nvSpPr>
      <dsp:spPr>
        <a:xfrm>
          <a:off x="3590771" y="3066925"/>
          <a:ext cx="2174563" cy="1304738"/>
        </a:xfrm>
        <a:prstGeom prst="rect">
          <a:avLst/>
        </a:prstGeom>
        <a:solidFill>
          <a:schemeClr val="accent2">
            <a:hueOff val="-1309827"/>
            <a:satOff val="-75535"/>
            <a:lumOff val="7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Spill Containment/Clean Up Kits</a:t>
          </a:r>
        </a:p>
      </dsp:txBody>
      <dsp:txXfrm>
        <a:off x="3590771" y="3066925"/>
        <a:ext cx="2174563" cy="1304738"/>
      </dsp:txXfrm>
    </dsp:sp>
    <dsp:sp modelId="{3F74CA25-FBB8-409B-834C-2BDDCDAD7E2F}">
      <dsp:nvSpPr>
        <dsp:cNvPr id="0" name=""/>
        <dsp:cNvSpPr/>
      </dsp:nvSpPr>
      <dsp:spPr>
        <a:xfrm>
          <a:off x="5982791" y="3066925"/>
          <a:ext cx="2174563" cy="1304738"/>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Plane Skate &amp; Tugs</a:t>
          </a:r>
        </a:p>
      </dsp:txBody>
      <dsp:txXfrm>
        <a:off x="5982791" y="3066925"/>
        <a:ext cx="2174563" cy="130473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2F9B3-7E40-135A-FB53-B08323DF60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9F66394-EC97-56D0-37D6-FEAAE18E8B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89ADF53-8BBD-E154-97A9-96D623F85C56}"/>
              </a:ext>
            </a:extLst>
          </p:cNvPr>
          <p:cNvSpPr>
            <a:spLocks noGrp="1"/>
          </p:cNvSpPr>
          <p:nvPr>
            <p:ph type="dt" sz="half" idx="10"/>
          </p:nvPr>
        </p:nvSpPr>
        <p:spPr/>
        <p:txBody>
          <a:bodyPr/>
          <a:lstStyle/>
          <a:p>
            <a:fld id="{8D10CA8F-D04E-4E0E-8866-FAC66683D6BB}" type="datetimeFigureOut">
              <a:rPr lang="en-US" smtClean="0"/>
              <a:t>8/29/2023</a:t>
            </a:fld>
            <a:endParaRPr lang="en-US"/>
          </a:p>
        </p:txBody>
      </p:sp>
      <p:sp>
        <p:nvSpPr>
          <p:cNvPr id="5" name="Footer Placeholder 4">
            <a:extLst>
              <a:ext uri="{FF2B5EF4-FFF2-40B4-BE49-F238E27FC236}">
                <a16:creationId xmlns:a16="http://schemas.microsoft.com/office/drawing/2014/main" id="{70750351-14D7-DD5F-15CF-20FA1C85D1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E74396-E65B-B329-CC79-C246CD3045FE}"/>
              </a:ext>
            </a:extLst>
          </p:cNvPr>
          <p:cNvSpPr>
            <a:spLocks noGrp="1"/>
          </p:cNvSpPr>
          <p:nvPr>
            <p:ph type="sldNum" sz="quarter" idx="12"/>
          </p:nvPr>
        </p:nvSpPr>
        <p:spPr/>
        <p:txBody>
          <a:bodyPr/>
          <a:lstStyle/>
          <a:p>
            <a:fld id="{986F3B84-78FF-49EA-A296-44456110D7ED}" type="slidenum">
              <a:rPr lang="en-US" smtClean="0"/>
              <a:t>‹#›</a:t>
            </a:fld>
            <a:endParaRPr lang="en-US"/>
          </a:p>
        </p:txBody>
      </p:sp>
    </p:spTree>
    <p:extLst>
      <p:ext uri="{BB962C8B-B14F-4D97-AF65-F5344CB8AC3E}">
        <p14:creationId xmlns:p14="http://schemas.microsoft.com/office/powerpoint/2010/main" val="996160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1349E-D2FB-37BF-1356-2A80A9F7B3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096EA8-4D29-3551-811A-6BD78BE67A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DEB1C1-269D-45BB-2A3C-2AC9364CF32E}"/>
              </a:ext>
            </a:extLst>
          </p:cNvPr>
          <p:cNvSpPr>
            <a:spLocks noGrp="1"/>
          </p:cNvSpPr>
          <p:nvPr>
            <p:ph type="dt" sz="half" idx="10"/>
          </p:nvPr>
        </p:nvSpPr>
        <p:spPr/>
        <p:txBody>
          <a:bodyPr/>
          <a:lstStyle/>
          <a:p>
            <a:fld id="{8D10CA8F-D04E-4E0E-8866-FAC66683D6BB}" type="datetimeFigureOut">
              <a:rPr lang="en-US" smtClean="0"/>
              <a:t>8/29/2023</a:t>
            </a:fld>
            <a:endParaRPr lang="en-US"/>
          </a:p>
        </p:txBody>
      </p:sp>
      <p:sp>
        <p:nvSpPr>
          <p:cNvPr id="5" name="Footer Placeholder 4">
            <a:extLst>
              <a:ext uri="{FF2B5EF4-FFF2-40B4-BE49-F238E27FC236}">
                <a16:creationId xmlns:a16="http://schemas.microsoft.com/office/drawing/2014/main" id="{7A9DCCC7-BD97-9C11-33AF-A4E9F78D63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03C423-E5F5-59A9-C30E-C811560FC21B}"/>
              </a:ext>
            </a:extLst>
          </p:cNvPr>
          <p:cNvSpPr>
            <a:spLocks noGrp="1"/>
          </p:cNvSpPr>
          <p:nvPr>
            <p:ph type="sldNum" sz="quarter" idx="12"/>
          </p:nvPr>
        </p:nvSpPr>
        <p:spPr/>
        <p:txBody>
          <a:bodyPr/>
          <a:lstStyle/>
          <a:p>
            <a:fld id="{986F3B84-78FF-49EA-A296-44456110D7ED}" type="slidenum">
              <a:rPr lang="en-US" smtClean="0"/>
              <a:t>‹#›</a:t>
            </a:fld>
            <a:endParaRPr lang="en-US"/>
          </a:p>
        </p:txBody>
      </p:sp>
    </p:spTree>
    <p:extLst>
      <p:ext uri="{BB962C8B-B14F-4D97-AF65-F5344CB8AC3E}">
        <p14:creationId xmlns:p14="http://schemas.microsoft.com/office/powerpoint/2010/main" val="3117884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3B4ED3-59F5-2FFD-8627-19898013B8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0BEB4B-4DD0-8DAC-5A82-994586DE23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577A21-6E88-2448-487D-9EBAA135D10A}"/>
              </a:ext>
            </a:extLst>
          </p:cNvPr>
          <p:cNvSpPr>
            <a:spLocks noGrp="1"/>
          </p:cNvSpPr>
          <p:nvPr>
            <p:ph type="dt" sz="half" idx="10"/>
          </p:nvPr>
        </p:nvSpPr>
        <p:spPr/>
        <p:txBody>
          <a:bodyPr/>
          <a:lstStyle/>
          <a:p>
            <a:fld id="{8D10CA8F-D04E-4E0E-8866-FAC66683D6BB}" type="datetimeFigureOut">
              <a:rPr lang="en-US" smtClean="0"/>
              <a:t>8/29/2023</a:t>
            </a:fld>
            <a:endParaRPr lang="en-US"/>
          </a:p>
        </p:txBody>
      </p:sp>
      <p:sp>
        <p:nvSpPr>
          <p:cNvPr id="5" name="Footer Placeholder 4">
            <a:extLst>
              <a:ext uri="{FF2B5EF4-FFF2-40B4-BE49-F238E27FC236}">
                <a16:creationId xmlns:a16="http://schemas.microsoft.com/office/drawing/2014/main" id="{8B2063E2-38E3-C740-2315-25B1C73FF4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BDACDD-DEC4-91E2-7074-29C0083C21C7}"/>
              </a:ext>
            </a:extLst>
          </p:cNvPr>
          <p:cNvSpPr>
            <a:spLocks noGrp="1"/>
          </p:cNvSpPr>
          <p:nvPr>
            <p:ph type="sldNum" sz="quarter" idx="12"/>
          </p:nvPr>
        </p:nvSpPr>
        <p:spPr/>
        <p:txBody>
          <a:bodyPr/>
          <a:lstStyle/>
          <a:p>
            <a:fld id="{986F3B84-78FF-49EA-A296-44456110D7ED}" type="slidenum">
              <a:rPr lang="en-US" smtClean="0"/>
              <a:t>‹#›</a:t>
            </a:fld>
            <a:endParaRPr lang="en-US"/>
          </a:p>
        </p:txBody>
      </p:sp>
    </p:spTree>
    <p:extLst>
      <p:ext uri="{BB962C8B-B14F-4D97-AF65-F5344CB8AC3E}">
        <p14:creationId xmlns:p14="http://schemas.microsoft.com/office/powerpoint/2010/main" val="4016194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D0D9A-B7AC-464D-7FCD-A8926E657A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8477CC-0F58-5437-36C6-59FD1FA2DA4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375309-54FE-BA97-7A55-DD1688BEDFCD}"/>
              </a:ext>
            </a:extLst>
          </p:cNvPr>
          <p:cNvSpPr>
            <a:spLocks noGrp="1"/>
          </p:cNvSpPr>
          <p:nvPr>
            <p:ph type="dt" sz="half" idx="10"/>
          </p:nvPr>
        </p:nvSpPr>
        <p:spPr/>
        <p:txBody>
          <a:bodyPr/>
          <a:lstStyle/>
          <a:p>
            <a:fld id="{8D10CA8F-D04E-4E0E-8866-FAC66683D6BB}" type="datetimeFigureOut">
              <a:rPr lang="en-US" smtClean="0"/>
              <a:t>8/29/2023</a:t>
            </a:fld>
            <a:endParaRPr lang="en-US"/>
          </a:p>
        </p:txBody>
      </p:sp>
      <p:sp>
        <p:nvSpPr>
          <p:cNvPr id="5" name="Footer Placeholder 4">
            <a:extLst>
              <a:ext uri="{FF2B5EF4-FFF2-40B4-BE49-F238E27FC236}">
                <a16:creationId xmlns:a16="http://schemas.microsoft.com/office/drawing/2014/main" id="{74796678-7A39-4CB5-2C0B-CBB65EB7A6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A048D1-652A-A7C6-78DC-D5868E12D05A}"/>
              </a:ext>
            </a:extLst>
          </p:cNvPr>
          <p:cNvSpPr>
            <a:spLocks noGrp="1"/>
          </p:cNvSpPr>
          <p:nvPr>
            <p:ph type="sldNum" sz="quarter" idx="12"/>
          </p:nvPr>
        </p:nvSpPr>
        <p:spPr/>
        <p:txBody>
          <a:bodyPr/>
          <a:lstStyle/>
          <a:p>
            <a:fld id="{986F3B84-78FF-49EA-A296-44456110D7ED}" type="slidenum">
              <a:rPr lang="en-US" smtClean="0"/>
              <a:t>‹#›</a:t>
            </a:fld>
            <a:endParaRPr lang="en-US"/>
          </a:p>
        </p:txBody>
      </p:sp>
    </p:spTree>
    <p:extLst>
      <p:ext uri="{BB962C8B-B14F-4D97-AF65-F5344CB8AC3E}">
        <p14:creationId xmlns:p14="http://schemas.microsoft.com/office/powerpoint/2010/main" val="2260962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C7EE8-055D-BFE6-4E65-3576C4FC30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C26F2E0-A613-9413-72C5-283EC50A08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711D85-B29F-7600-8D0A-82305F0B9E19}"/>
              </a:ext>
            </a:extLst>
          </p:cNvPr>
          <p:cNvSpPr>
            <a:spLocks noGrp="1"/>
          </p:cNvSpPr>
          <p:nvPr>
            <p:ph type="dt" sz="half" idx="10"/>
          </p:nvPr>
        </p:nvSpPr>
        <p:spPr/>
        <p:txBody>
          <a:bodyPr/>
          <a:lstStyle/>
          <a:p>
            <a:fld id="{8D10CA8F-D04E-4E0E-8866-FAC66683D6BB}" type="datetimeFigureOut">
              <a:rPr lang="en-US" smtClean="0"/>
              <a:t>8/29/2023</a:t>
            </a:fld>
            <a:endParaRPr lang="en-US"/>
          </a:p>
        </p:txBody>
      </p:sp>
      <p:sp>
        <p:nvSpPr>
          <p:cNvPr id="5" name="Footer Placeholder 4">
            <a:extLst>
              <a:ext uri="{FF2B5EF4-FFF2-40B4-BE49-F238E27FC236}">
                <a16:creationId xmlns:a16="http://schemas.microsoft.com/office/drawing/2014/main" id="{4F25540D-15AC-9726-ECD8-F6541AC8D1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123493-5F66-5AD2-7DD5-63698A3A4504}"/>
              </a:ext>
            </a:extLst>
          </p:cNvPr>
          <p:cNvSpPr>
            <a:spLocks noGrp="1"/>
          </p:cNvSpPr>
          <p:nvPr>
            <p:ph type="sldNum" sz="quarter" idx="12"/>
          </p:nvPr>
        </p:nvSpPr>
        <p:spPr/>
        <p:txBody>
          <a:bodyPr/>
          <a:lstStyle/>
          <a:p>
            <a:fld id="{986F3B84-78FF-49EA-A296-44456110D7ED}" type="slidenum">
              <a:rPr lang="en-US" smtClean="0"/>
              <a:t>‹#›</a:t>
            </a:fld>
            <a:endParaRPr lang="en-US"/>
          </a:p>
        </p:txBody>
      </p:sp>
    </p:spTree>
    <p:extLst>
      <p:ext uri="{BB962C8B-B14F-4D97-AF65-F5344CB8AC3E}">
        <p14:creationId xmlns:p14="http://schemas.microsoft.com/office/powerpoint/2010/main" val="1140335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C5510-9CD6-081A-90A4-C4DE73C44D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E69B7B-85E1-991D-2235-126F8B4DA1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32D4E84-CBE4-3435-C2C3-9BCD30F767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C8C4B7-57B0-8FC7-8078-6052D13489AD}"/>
              </a:ext>
            </a:extLst>
          </p:cNvPr>
          <p:cNvSpPr>
            <a:spLocks noGrp="1"/>
          </p:cNvSpPr>
          <p:nvPr>
            <p:ph type="dt" sz="half" idx="10"/>
          </p:nvPr>
        </p:nvSpPr>
        <p:spPr/>
        <p:txBody>
          <a:bodyPr/>
          <a:lstStyle/>
          <a:p>
            <a:fld id="{8D10CA8F-D04E-4E0E-8866-FAC66683D6BB}" type="datetimeFigureOut">
              <a:rPr lang="en-US" smtClean="0"/>
              <a:t>8/29/2023</a:t>
            </a:fld>
            <a:endParaRPr lang="en-US"/>
          </a:p>
        </p:txBody>
      </p:sp>
      <p:sp>
        <p:nvSpPr>
          <p:cNvPr id="6" name="Footer Placeholder 5">
            <a:extLst>
              <a:ext uri="{FF2B5EF4-FFF2-40B4-BE49-F238E27FC236}">
                <a16:creationId xmlns:a16="http://schemas.microsoft.com/office/drawing/2014/main" id="{28E4D8FD-93F2-7B66-DFBF-B6F69E2E50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82E190-303B-2AAD-E70D-ACABC8010646}"/>
              </a:ext>
            </a:extLst>
          </p:cNvPr>
          <p:cNvSpPr>
            <a:spLocks noGrp="1"/>
          </p:cNvSpPr>
          <p:nvPr>
            <p:ph type="sldNum" sz="quarter" idx="12"/>
          </p:nvPr>
        </p:nvSpPr>
        <p:spPr/>
        <p:txBody>
          <a:bodyPr/>
          <a:lstStyle/>
          <a:p>
            <a:fld id="{986F3B84-78FF-49EA-A296-44456110D7ED}" type="slidenum">
              <a:rPr lang="en-US" smtClean="0"/>
              <a:t>‹#›</a:t>
            </a:fld>
            <a:endParaRPr lang="en-US"/>
          </a:p>
        </p:txBody>
      </p:sp>
    </p:spTree>
    <p:extLst>
      <p:ext uri="{BB962C8B-B14F-4D97-AF65-F5344CB8AC3E}">
        <p14:creationId xmlns:p14="http://schemas.microsoft.com/office/powerpoint/2010/main" val="1305506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D0E5A-8F2C-B5F9-5873-F9F66E9DD8A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745899-AC98-A65D-C9E2-6BE21C7381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3AC7E4-CAF7-6FCB-052D-3B917E98C9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3EC7DB8-CD3F-424C-3AE4-738C07ED7A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7658F5-14C6-4D80-3942-982E3D70D14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679437-1AC4-E339-2EA3-94A2C736FEF6}"/>
              </a:ext>
            </a:extLst>
          </p:cNvPr>
          <p:cNvSpPr>
            <a:spLocks noGrp="1"/>
          </p:cNvSpPr>
          <p:nvPr>
            <p:ph type="dt" sz="half" idx="10"/>
          </p:nvPr>
        </p:nvSpPr>
        <p:spPr/>
        <p:txBody>
          <a:bodyPr/>
          <a:lstStyle/>
          <a:p>
            <a:fld id="{8D10CA8F-D04E-4E0E-8866-FAC66683D6BB}" type="datetimeFigureOut">
              <a:rPr lang="en-US" smtClean="0"/>
              <a:t>8/29/2023</a:t>
            </a:fld>
            <a:endParaRPr lang="en-US"/>
          </a:p>
        </p:txBody>
      </p:sp>
      <p:sp>
        <p:nvSpPr>
          <p:cNvPr id="8" name="Footer Placeholder 7">
            <a:extLst>
              <a:ext uri="{FF2B5EF4-FFF2-40B4-BE49-F238E27FC236}">
                <a16:creationId xmlns:a16="http://schemas.microsoft.com/office/drawing/2014/main" id="{DBCE2501-1AA8-533D-8A62-9D98C23AFD0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19659A-ABB1-C80F-CD9C-1527BB12C5BB}"/>
              </a:ext>
            </a:extLst>
          </p:cNvPr>
          <p:cNvSpPr>
            <a:spLocks noGrp="1"/>
          </p:cNvSpPr>
          <p:nvPr>
            <p:ph type="sldNum" sz="quarter" idx="12"/>
          </p:nvPr>
        </p:nvSpPr>
        <p:spPr/>
        <p:txBody>
          <a:bodyPr/>
          <a:lstStyle/>
          <a:p>
            <a:fld id="{986F3B84-78FF-49EA-A296-44456110D7ED}" type="slidenum">
              <a:rPr lang="en-US" smtClean="0"/>
              <a:t>‹#›</a:t>
            </a:fld>
            <a:endParaRPr lang="en-US"/>
          </a:p>
        </p:txBody>
      </p:sp>
    </p:spTree>
    <p:extLst>
      <p:ext uri="{BB962C8B-B14F-4D97-AF65-F5344CB8AC3E}">
        <p14:creationId xmlns:p14="http://schemas.microsoft.com/office/powerpoint/2010/main" val="1430346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E86D7-1191-EA3C-8A60-39B5235A53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0BAE1F3-5BBF-71C6-4655-D187063EC26D}"/>
              </a:ext>
            </a:extLst>
          </p:cNvPr>
          <p:cNvSpPr>
            <a:spLocks noGrp="1"/>
          </p:cNvSpPr>
          <p:nvPr>
            <p:ph type="dt" sz="half" idx="10"/>
          </p:nvPr>
        </p:nvSpPr>
        <p:spPr/>
        <p:txBody>
          <a:bodyPr/>
          <a:lstStyle/>
          <a:p>
            <a:fld id="{8D10CA8F-D04E-4E0E-8866-FAC66683D6BB}" type="datetimeFigureOut">
              <a:rPr lang="en-US" smtClean="0"/>
              <a:t>8/29/2023</a:t>
            </a:fld>
            <a:endParaRPr lang="en-US"/>
          </a:p>
        </p:txBody>
      </p:sp>
      <p:sp>
        <p:nvSpPr>
          <p:cNvPr id="4" name="Footer Placeholder 3">
            <a:extLst>
              <a:ext uri="{FF2B5EF4-FFF2-40B4-BE49-F238E27FC236}">
                <a16:creationId xmlns:a16="http://schemas.microsoft.com/office/drawing/2014/main" id="{571459DD-743E-8AD1-FA01-7B78396CF0D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171AF1B-DFA3-88DC-D468-B4627007C667}"/>
              </a:ext>
            </a:extLst>
          </p:cNvPr>
          <p:cNvSpPr>
            <a:spLocks noGrp="1"/>
          </p:cNvSpPr>
          <p:nvPr>
            <p:ph type="sldNum" sz="quarter" idx="12"/>
          </p:nvPr>
        </p:nvSpPr>
        <p:spPr/>
        <p:txBody>
          <a:bodyPr/>
          <a:lstStyle/>
          <a:p>
            <a:fld id="{986F3B84-78FF-49EA-A296-44456110D7ED}" type="slidenum">
              <a:rPr lang="en-US" smtClean="0"/>
              <a:t>‹#›</a:t>
            </a:fld>
            <a:endParaRPr lang="en-US"/>
          </a:p>
        </p:txBody>
      </p:sp>
    </p:spTree>
    <p:extLst>
      <p:ext uri="{BB962C8B-B14F-4D97-AF65-F5344CB8AC3E}">
        <p14:creationId xmlns:p14="http://schemas.microsoft.com/office/powerpoint/2010/main" val="2757276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75B28A-1570-C648-966F-6DC41130855A}"/>
              </a:ext>
            </a:extLst>
          </p:cNvPr>
          <p:cNvSpPr>
            <a:spLocks noGrp="1"/>
          </p:cNvSpPr>
          <p:nvPr>
            <p:ph type="dt" sz="half" idx="10"/>
          </p:nvPr>
        </p:nvSpPr>
        <p:spPr/>
        <p:txBody>
          <a:bodyPr/>
          <a:lstStyle/>
          <a:p>
            <a:fld id="{8D10CA8F-D04E-4E0E-8866-FAC66683D6BB}" type="datetimeFigureOut">
              <a:rPr lang="en-US" smtClean="0"/>
              <a:t>8/29/2023</a:t>
            </a:fld>
            <a:endParaRPr lang="en-US"/>
          </a:p>
        </p:txBody>
      </p:sp>
      <p:sp>
        <p:nvSpPr>
          <p:cNvPr id="3" name="Footer Placeholder 2">
            <a:extLst>
              <a:ext uri="{FF2B5EF4-FFF2-40B4-BE49-F238E27FC236}">
                <a16:creationId xmlns:a16="http://schemas.microsoft.com/office/drawing/2014/main" id="{0B3A054D-1978-AEE1-1988-FC8BA78D14A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8934027-EFB1-E937-4EE4-EA996BCB8283}"/>
              </a:ext>
            </a:extLst>
          </p:cNvPr>
          <p:cNvSpPr>
            <a:spLocks noGrp="1"/>
          </p:cNvSpPr>
          <p:nvPr>
            <p:ph type="sldNum" sz="quarter" idx="12"/>
          </p:nvPr>
        </p:nvSpPr>
        <p:spPr/>
        <p:txBody>
          <a:bodyPr/>
          <a:lstStyle/>
          <a:p>
            <a:fld id="{986F3B84-78FF-49EA-A296-44456110D7ED}" type="slidenum">
              <a:rPr lang="en-US" smtClean="0"/>
              <a:t>‹#›</a:t>
            </a:fld>
            <a:endParaRPr lang="en-US"/>
          </a:p>
        </p:txBody>
      </p:sp>
    </p:spTree>
    <p:extLst>
      <p:ext uri="{BB962C8B-B14F-4D97-AF65-F5344CB8AC3E}">
        <p14:creationId xmlns:p14="http://schemas.microsoft.com/office/powerpoint/2010/main" val="1039817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27F64-6074-D324-A8C7-6F0E954D8B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A75746-FBAB-447A-A40E-A540511EB7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482CF53-FB9A-0D9D-999B-D946D52720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8EEED1-A931-71BB-EA99-0F2BBA54E8D3}"/>
              </a:ext>
            </a:extLst>
          </p:cNvPr>
          <p:cNvSpPr>
            <a:spLocks noGrp="1"/>
          </p:cNvSpPr>
          <p:nvPr>
            <p:ph type="dt" sz="half" idx="10"/>
          </p:nvPr>
        </p:nvSpPr>
        <p:spPr/>
        <p:txBody>
          <a:bodyPr/>
          <a:lstStyle/>
          <a:p>
            <a:fld id="{8D10CA8F-D04E-4E0E-8866-FAC66683D6BB}" type="datetimeFigureOut">
              <a:rPr lang="en-US" smtClean="0"/>
              <a:t>8/29/2023</a:t>
            </a:fld>
            <a:endParaRPr lang="en-US"/>
          </a:p>
        </p:txBody>
      </p:sp>
      <p:sp>
        <p:nvSpPr>
          <p:cNvPr id="6" name="Footer Placeholder 5">
            <a:extLst>
              <a:ext uri="{FF2B5EF4-FFF2-40B4-BE49-F238E27FC236}">
                <a16:creationId xmlns:a16="http://schemas.microsoft.com/office/drawing/2014/main" id="{2430842B-6EAB-A154-DD0D-F871672A54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EE7F67-AA20-C00B-5B76-FF81AF995A47}"/>
              </a:ext>
            </a:extLst>
          </p:cNvPr>
          <p:cNvSpPr>
            <a:spLocks noGrp="1"/>
          </p:cNvSpPr>
          <p:nvPr>
            <p:ph type="sldNum" sz="quarter" idx="12"/>
          </p:nvPr>
        </p:nvSpPr>
        <p:spPr/>
        <p:txBody>
          <a:bodyPr/>
          <a:lstStyle/>
          <a:p>
            <a:fld id="{986F3B84-78FF-49EA-A296-44456110D7ED}" type="slidenum">
              <a:rPr lang="en-US" smtClean="0"/>
              <a:t>‹#›</a:t>
            </a:fld>
            <a:endParaRPr lang="en-US"/>
          </a:p>
        </p:txBody>
      </p:sp>
    </p:spTree>
    <p:extLst>
      <p:ext uri="{BB962C8B-B14F-4D97-AF65-F5344CB8AC3E}">
        <p14:creationId xmlns:p14="http://schemas.microsoft.com/office/powerpoint/2010/main" val="3358147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0B641-06F1-C40F-E196-EE3FF031E3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9345ED-3E04-E0BF-3A77-818490EF54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8EC13E4-63AF-C29C-A625-9CEBE9A2B4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E4D6DB-E448-0785-901A-54CAEA1FEA2D}"/>
              </a:ext>
            </a:extLst>
          </p:cNvPr>
          <p:cNvSpPr>
            <a:spLocks noGrp="1"/>
          </p:cNvSpPr>
          <p:nvPr>
            <p:ph type="dt" sz="half" idx="10"/>
          </p:nvPr>
        </p:nvSpPr>
        <p:spPr/>
        <p:txBody>
          <a:bodyPr/>
          <a:lstStyle/>
          <a:p>
            <a:fld id="{8D10CA8F-D04E-4E0E-8866-FAC66683D6BB}" type="datetimeFigureOut">
              <a:rPr lang="en-US" smtClean="0"/>
              <a:t>8/29/2023</a:t>
            </a:fld>
            <a:endParaRPr lang="en-US"/>
          </a:p>
        </p:txBody>
      </p:sp>
      <p:sp>
        <p:nvSpPr>
          <p:cNvPr id="6" name="Footer Placeholder 5">
            <a:extLst>
              <a:ext uri="{FF2B5EF4-FFF2-40B4-BE49-F238E27FC236}">
                <a16:creationId xmlns:a16="http://schemas.microsoft.com/office/drawing/2014/main" id="{7F13E632-4FF5-FD36-C286-4F31DF9AB3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81C6B4-0385-E031-B680-E7A4769241C4}"/>
              </a:ext>
            </a:extLst>
          </p:cNvPr>
          <p:cNvSpPr>
            <a:spLocks noGrp="1"/>
          </p:cNvSpPr>
          <p:nvPr>
            <p:ph type="sldNum" sz="quarter" idx="12"/>
          </p:nvPr>
        </p:nvSpPr>
        <p:spPr/>
        <p:txBody>
          <a:bodyPr/>
          <a:lstStyle/>
          <a:p>
            <a:fld id="{986F3B84-78FF-49EA-A296-44456110D7ED}" type="slidenum">
              <a:rPr lang="en-US" smtClean="0"/>
              <a:t>‹#›</a:t>
            </a:fld>
            <a:endParaRPr lang="en-US"/>
          </a:p>
        </p:txBody>
      </p:sp>
    </p:spTree>
    <p:extLst>
      <p:ext uri="{BB962C8B-B14F-4D97-AF65-F5344CB8AC3E}">
        <p14:creationId xmlns:p14="http://schemas.microsoft.com/office/powerpoint/2010/main" val="2893725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3559AE-F6DB-B954-7ACF-B819F04776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95C75C-FD74-936E-0960-18F4A323C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8F743C-C2CE-0417-EF30-C7D6D42B2E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10CA8F-D04E-4E0E-8866-FAC66683D6BB}" type="datetimeFigureOut">
              <a:rPr lang="en-US" smtClean="0"/>
              <a:t>8/29/2023</a:t>
            </a:fld>
            <a:endParaRPr lang="en-US"/>
          </a:p>
        </p:txBody>
      </p:sp>
      <p:sp>
        <p:nvSpPr>
          <p:cNvPr id="5" name="Footer Placeholder 4">
            <a:extLst>
              <a:ext uri="{FF2B5EF4-FFF2-40B4-BE49-F238E27FC236}">
                <a16:creationId xmlns:a16="http://schemas.microsoft.com/office/drawing/2014/main" id="{193ED1F8-8D92-277F-1E69-367DCBAC56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00A6CAD-0ECB-EA08-F593-A297C519E3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F3B84-78FF-49EA-A296-44456110D7ED}" type="slidenum">
              <a:rPr lang="en-US" smtClean="0"/>
              <a:t>‹#›</a:t>
            </a:fld>
            <a:endParaRPr lang="en-US"/>
          </a:p>
        </p:txBody>
      </p:sp>
    </p:spTree>
    <p:extLst>
      <p:ext uri="{BB962C8B-B14F-4D97-AF65-F5344CB8AC3E}">
        <p14:creationId xmlns:p14="http://schemas.microsoft.com/office/powerpoint/2010/main" val="3585230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3245F62-CCC4-49E4-B95B-EA6C1E7905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D7CCBE-7F77-00AB-CD21-6635CB192C62}"/>
              </a:ext>
            </a:extLst>
          </p:cNvPr>
          <p:cNvSpPr>
            <a:spLocks noGrp="1"/>
          </p:cNvSpPr>
          <p:nvPr>
            <p:ph type="ctrTitle"/>
          </p:nvPr>
        </p:nvSpPr>
        <p:spPr>
          <a:xfrm>
            <a:off x="638882" y="3577456"/>
            <a:ext cx="10909640" cy="1687814"/>
          </a:xfrm>
        </p:spPr>
        <p:txBody>
          <a:bodyPr anchor="b">
            <a:normAutofit/>
          </a:bodyPr>
          <a:lstStyle/>
          <a:p>
            <a:r>
              <a:rPr lang="en-US" sz="6600" dirty="0"/>
              <a:t>Emergency Preparedness</a:t>
            </a:r>
          </a:p>
        </p:txBody>
      </p:sp>
      <p:sp>
        <p:nvSpPr>
          <p:cNvPr id="3" name="Subtitle 2">
            <a:extLst>
              <a:ext uri="{FF2B5EF4-FFF2-40B4-BE49-F238E27FC236}">
                <a16:creationId xmlns:a16="http://schemas.microsoft.com/office/drawing/2014/main" id="{6DBE23CB-D4D6-E6C6-8C31-4D74BB0C780F}"/>
              </a:ext>
            </a:extLst>
          </p:cNvPr>
          <p:cNvSpPr>
            <a:spLocks noGrp="1"/>
          </p:cNvSpPr>
          <p:nvPr>
            <p:ph type="subTitle" idx="1"/>
          </p:nvPr>
        </p:nvSpPr>
        <p:spPr>
          <a:xfrm>
            <a:off x="638881" y="5660607"/>
            <a:ext cx="10909643" cy="552659"/>
          </a:xfrm>
        </p:spPr>
        <p:txBody>
          <a:bodyPr anchor="t">
            <a:normAutofit/>
          </a:bodyPr>
          <a:lstStyle/>
          <a:p>
            <a:r>
              <a:rPr lang="en-US"/>
              <a:t>Commercial Service Airports</a:t>
            </a:r>
          </a:p>
        </p:txBody>
      </p:sp>
      <p:pic>
        <p:nvPicPr>
          <p:cNvPr id="5" name="Picture 4" descr="A blue and white logo&#10;&#10;Description automatically generated">
            <a:extLst>
              <a:ext uri="{FF2B5EF4-FFF2-40B4-BE49-F238E27FC236}">
                <a16:creationId xmlns:a16="http://schemas.microsoft.com/office/drawing/2014/main" id="{BACD7A39-3C7A-F213-361C-DB4CB2201E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3908" y="650606"/>
            <a:ext cx="6439588" cy="2624132"/>
          </a:xfrm>
          <a:prstGeom prst="rect">
            <a:avLst/>
          </a:prstGeom>
        </p:spPr>
      </p:pic>
      <p:sp>
        <p:nvSpPr>
          <p:cNvPr id="12" name="sketch line">
            <a:extLst>
              <a:ext uri="{FF2B5EF4-FFF2-40B4-BE49-F238E27FC236}">
                <a16:creationId xmlns:a16="http://schemas.microsoft.com/office/drawing/2014/main" id="{E6C0DD6B-6AA3-448F-9B99-8386295BC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7702" y="5509052"/>
            <a:ext cx="4572000" cy="18288"/>
          </a:xfrm>
          <a:custGeom>
            <a:avLst/>
            <a:gdLst>
              <a:gd name="connsiteX0" fmla="*/ 0 w 4572000"/>
              <a:gd name="connsiteY0" fmla="*/ 0 h 18288"/>
              <a:gd name="connsiteX1" fmla="*/ 515983 w 4572000"/>
              <a:gd name="connsiteY1" fmla="*/ 0 h 18288"/>
              <a:gd name="connsiteX2" fmla="*/ 1031966 w 4572000"/>
              <a:gd name="connsiteY2" fmla="*/ 0 h 18288"/>
              <a:gd name="connsiteX3" fmla="*/ 1639389 w 4572000"/>
              <a:gd name="connsiteY3" fmla="*/ 0 h 18288"/>
              <a:gd name="connsiteX4" fmla="*/ 2383971 w 4572000"/>
              <a:gd name="connsiteY4" fmla="*/ 0 h 18288"/>
              <a:gd name="connsiteX5" fmla="*/ 2945674 w 4572000"/>
              <a:gd name="connsiteY5" fmla="*/ 0 h 18288"/>
              <a:gd name="connsiteX6" fmla="*/ 3507377 w 4572000"/>
              <a:gd name="connsiteY6" fmla="*/ 0 h 18288"/>
              <a:gd name="connsiteX7" fmla="*/ 4572000 w 4572000"/>
              <a:gd name="connsiteY7" fmla="*/ 0 h 18288"/>
              <a:gd name="connsiteX8" fmla="*/ 4572000 w 4572000"/>
              <a:gd name="connsiteY8" fmla="*/ 18288 h 18288"/>
              <a:gd name="connsiteX9" fmla="*/ 3873137 w 4572000"/>
              <a:gd name="connsiteY9" fmla="*/ 18288 h 18288"/>
              <a:gd name="connsiteX10" fmla="*/ 3311434 w 4572000"/>
              <a:gd name="connsiteY10" fmla="*/ 18288 h 18288"/>
              <a:gd name="connsiteX11" fmla="*/ 2749731 w 4572000"/>
              <a:gd name="connsiteY11" fmla="*/ 18288 h 18288"/>
              <a:gd name="connsiteX12" fmla="*/ 2050869 w 4572000"/>
              <a:gd name="connsiteY12" fmla="*/ 18288 h 18288"/>
              <a:gd name="connsiteX13" fmla="*/ 1306286 w 4572000"/>
              <a:gd name="connsiteY13" fmla="*/ 18288 h 18288"/>
              <a:gd name="connsiteX14" fmla="*/ 790303 w 4572000"/>
              <a:gd name="connsiteY14" fmla="*/ 18288 h 18288"/>
              <a:gd name="connsiteX15" fmla="*/ 0 w 4572000"/>
              <a:gd name="connsiteY15" fmla="*/ 18288 h 18288"/>
              <a:gd name="connsiteX16" fmla="*/ 0 w 45720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stroke="0"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80532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9A7F3BF-8763-4074-AD77-92790AF314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87E2B6-2062-78DB-B271-BBDA09700346}"/>
              </a:ext>
            </a:extLst>
          </p:cNvPr>
          <p:cNvSpPr>
            <a:spLocks noGrp="1"/>
          </p:cNvSpPr>
          <p:nvPr>
            <p:ph type="title"/>
          </p:nvPr>
        </p:nvSpPr>
        <p:spPr>
          <a:xfrm>
            <a:off x="1188069" y="381935"/>
            <a:ext cx="9356106" cy="1200329"/>
          </a:xfrm>
        </p:spPr>
        <p:txBody>
          <a:bodyPr anchor="t">
            <a:normAutofit/>
          </a:bodyPr>
          <a:lstStyle/>
          <a:p>
            <a:r>
              <a:rPr lang="en-US" dirty="0"/>
              <a:t>The Airport Sponsor Responsibilities</a:t>
            </a:r>
          </a:p>
        </p:txBody>
      </p:sp>
      <p:grpSp>
        <p:nvGrpSpPr>
          <p:cNvPr id="11" name="Group 10">
            <a:extLst>
              <a:ext uri="{FF2B5EF4-FFF2-40B4-BE49-F238E27FC236}">
                <a16:creationId xmlns:a16="http://schemas.microsoft.com/office/drawing/2014/main" id="{7A9648D6-B41B-42D0-A817-AE2607B0B5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4200" y="554152"/>
            <a:ext cx="574177" cy="1075866"/>
            <a:chOff x="10994200" y="554152"/>
            <a:chExt cx="574177" cy="1075866"/>
          </a:xfrm>
        </p:grpSpPr>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13369"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3"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55951"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94200"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grpSp>
      <p:cxnSp>
        <p:nvCxnSpPr>
          <p:cNvPr id="16" name="Straight Connector 15">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817F7414-2DC5-741E-23D9-0B707D8C7217}"/>
              </a:ext>
            </a:extLst>
          </p:cNvPr>
          <p:cNvGraphicFramePr>
            <a:graphicFrameLocks noGrp="1"/>
          </p:cNvGraphicFramePr>
          <p:nvPr>
            <p:ph idx="1"/>
            <p:extLst>
              <p:ext uri="{D42A27DB-BD31-4B8C-83A1-F6EECF244321}">
                <p14:modId xmlns:p14="http://schemas.microsoft.com/office/powerpoint/2010/main" val="585443336"/>
              </p:ext>
            </p:extLst>
          </p:nvPr>
        </p:nvGraphicFramePr>
        <p:xfrm>
          <a:off x="1188062" y="1825625"/>
          <a:ext cx="9356107" cy="439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4759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9A7F3BF-8763-4074-AD77-92790AF314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87E2B6-2062-78DB-B271-BBDA09700346}"/>
              </a:ext>
            </a:extLst>
          </p:cNvPr>
          <p:cNvSpPr>
            <a:spLocks noGrp="1"/>
          </p:cNvSpPr>
          <p:nvPr>
            <p:ph type="title"/>
          </p:nvPr>
        </p:nvSpPr>
        <p:spPr>
          <a:xfrm>
            <a:off x="1188069" y="381935"/>
            <a:ext cx="9356106" cy="1200329"/>
          </a:xfrm>
        </p:spPr>
        <p:txBody>
          <a:bodyPr anchor="t">
            <a:normAutofit/>
          </a:bodyPr>
          <a:lstStyle/>
          <a:p>
            <a:r>
              <a:rPr lang="en-US" dirty="0"/>
              <a:t>The Airport Sponsor Responsibilities</a:t>
            </a:r>
          </a:p>
        </p:txBody>
      </p:sp>
      <p:grpSp>
        <p:nvGrpSpPr>
          <p:cNvPr id="11" name="Group 10">
            <a:extLst>
              <a:ext uri="{FF2B5EF4-FFF2-40B4-BE49-F238E27FC236}">
                <a16:creationId xmlns:a16="http://schemas.microsoft.com/office/drawing/2014/main" id="{7A9648D6-B41B-42D0-A817-AE2607B0B5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4200" y="554152"/>
            <a:ext cx="574177" cy="1075866"/>
            <a:chOff x="10994200" y="554152"/>
            <a:chExt cx="574177" cy="1075866"/>
          </a:xfrm>
        </p:grpSpPr>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13369"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3"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55951"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94200"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grpSp>
      <p:cxnSp>
        <p:nvCxnSpPr>
          <p:cNvPr id="16" name="Straight Connector 15">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5E15AC1C-4F9F-6961-93AF-A6A48BB13AF2}"/>
              </a:ext>
            </a:extLst>
          </p:cNvPr>
          <p:cNvGraphicFramePr>
            <a:graphicFrameLocks noGrp="1"/>
          </p:cNvGraphicFramePr>
          <p:nvPr>
            <p:ph idx="1"/>
            <p:extLst>
              <p:ext uri="{D42A27DB-BD31-4B8C-83A1-F6EECF244321}">
                <p14:modId xmlns:p14="http://schemas.microsoft.com/office/powerpoint/2010/main" val="2925158697"/>
              </p:ext>
            </p:extLst>
          </p:nvPr>
        </p:nvGraphicFramePr>
        <p:xfrm>
          <a:off x="1188062" y="1825625"/>
          <a:ext cx="9356107" cy="439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9715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9A7F3BF-8763-4074-AD77-92790AF314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1108C4-A3D4-0A68-56ED-383FF7D6D66F}"/>
              </a:ext>
            </a:extLst>
          </p:cNvPr>
          <p:cNvSpPr>
            <a:spLocks noGrp="1"/>
          </p:cNvSpPr>
          <p:nvPr>
            <p:ph type="title"/>
          </p:nvPr>
        </p:nvSpPr>
        <p:spPr>
          <a:xfrm>
            <a:off x="1188069" y="381935"/>
            <a:ext cx="9356106" cy="1200329"/>
          </a:xfrm>
        </p:spPr>
        <p:txBody>
          <a:bodyPr anchor="t">
            <a:normAutofit/>
          </a:bodyPr>
          <a:lstStyle/>
          <a:p>
            <a:r>
              <a:rPr lang="en-US" sz="8000"/>
              <a:t>Resources at CSG</a:t>
            </a:r>
          </a:p>
        </p:txBody>
      </p:sp>
      <p:grpSp>
        <p:nvGrpSpPr>
          <p:cNvPr id="11" name="Group 10">
            <a:extLst>
              <a:ext uri="{FF2B5EF4-FFF2-40B4-BE49-F238E27FC236}">
                <a16:creationId xmlns:a16="http://schemas.microsoft.com/office/drawing/2014/main" id="{7A9648D6-B41B-42D0-A817-AE2607B0B5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4200" y="554152"/>
            <a:ext cx="574177" cy="1075866"/>
            <a:chOff x="10994200" y="554152"/>
            <a:chExt cx="574177" cy="1075866"/>
          </a:xfrm>
        </p:grpSpPr>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13369"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3"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55951"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94200"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grpSp>
      <p:cxnSp>
        <p:nvCxnSpPr>
          <p:cNvPr id="16" name="Straight Connector 15">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644CD2B8-0BFD-2B38-C267-FA910FE2CD58}"/>
              </a:ext>
            </a:extLst>
          </p:cNvPr>
          <p:cNvGraphicFramePr>
            <a:graphicFrameLocks noGrp="1"/>
          </p:cNvGraphicFramePr>
          <p:nvPr>
            <p:ph idx="1"/>
            <p:extLst>
              <p:ext uri="{D42A27DB-BD31-4B8C-83A1-F6EECF244321}">
                <p14:modId xmlns:p14="http://schemas.microsoft.com/office/powerpoint/2010/main" val="665177623"/>
              </p:ext>
            </p:extLst>
          </p:nvPr>
        </p:nvGraphicFramePr>
        <p:xfrm>
          <a:off x="1188062" y="1825625"/>
          <a:ext cx="9356107" cy="439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9992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64837B-AE24-AC3E-4178-837F44ADAA90}"/>
              </a:ext>
            </a:extLst>
          </p:cNvPr>
          <p:cNvSpPr>
            <a:spLocks noGrp="1"/>
          </p:cNvSpPr>
          <p:nvPr>
            <p:ph type="title"/>
          </p:nvPr>
        </p:nvSpPr>
        <p:spPr>
          <a:xfrm>
            <a:off x="838200" y="365125"/>
            <a:ext cx="5558489" cy="1325563"/>
          </a:xfrm>
        </p:spPr>
        <p:txBody>
          <a:bodyPr>
            <a:normAutofit/>
          </a:bodyPr>
          <a:lstStyle/>
          <a:p>
            <a:r>
              <a:rPr lang="en-US"/>
              <a:t>Partnerships</a:t>
            </a:r>
            <a:endParaRPr lang="en-US" dirty="0"/>
          </a:p>
        </p:txBody>
      </p:sp>
      <p:sp>
        <p:nvSpPr>
          <p:cNvPr id="15"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55040BE9-1E63-C0A9-2FC7-500F6952A3CD}"/>
              </a:ext>
            </a:extLst>
          </p:cNvPr>
          <p:cNvSpPr>
            <a:spLocks noGrp="1"/>
          </p:cNvSpPr>
          <p:nvPr>
            <p:ph idx="1"/>
          </p:nvPr>
        </p:nvSpPr>
        <p:spPr>
          <a:xfrm>
            <a:off x="838200" y="1825625"/>
            <a:ext cx="5558489" cy="4351338"/>
          </a:xfrm>
        </p:spPr>
        <p:txBody>
          <a:bodyPr>
            <a:normAutofit/>
          </a:bodyPr>
          <a:lstStyle/>
          <a:p>
            <a:r>
              <a:rPr lang="en-US" sz="2000"/>
              <a:t>Local Hospitals</a:t>
            </a:r>
          </a:p>
          <a:p>
            <a:r>
              <a:rPr lang="en-US" sz="2000"/>
              <a:t>Columbus Police Department</a:t>
            </a:r>
          </a:p>
          <a:p>
            <a:r>
              <a:rPr lang="en-US" sz="2000"/>
              <a:t>Columbus Fire &amp; Emergency Medical Services</a:t>
            </a:r>
          </a:p>
          <a:p>
            <a:r>
              <a:rPr lang="en-US" sz="2000"/>
              <a:t>Bomb Squad</a:t>
            </a:r>
          </a:p>
          <a:p>
            <a:r>
              <a:rPr lang="en-US" sz="2000"/>
              <a:t>Hazardous Material Team</a:t>
            </a:r>
          </a:p>
          <a:p>
            <a:r>
              <a:rPr lang="en-US" sz="2000"/>
              <a:t>TSA</a:t>
            </a:r>
          </a:p>
          <a:p>
            <a:r>
              <a:rPr lang="en-US" sz="2000"/>
              <a:t>FAA (ATC)</a:t>
            </a:r>
          </a:p>
          <a:p>
            <a:r>
              <a:rPr lang="en-US" sz="2000"/>
              <a:t>Local Hotels</a:t>
            </a:r>
          </a:p>
          <a:p>
            <a:r>
              <a:rPr lang="en-US" sz="2000"/>
              <a:t>Local College</a:t>
            </a:r>
          </a:p>
          <a:p>
            <a:r>
              <a:rPr lang="en-US" sz="2000"/>
              <a:t>Media </a:t>
            </a:r>
            <a:br>
              <a:rPr lang="en-US" sz="2000"/>
            </a:br>
            <a:endParaRPr lang="en-US" sz="2000"/>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39364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AB9EF06-E40D-8E55-F272-091C07536BE0}"/>
              </a:ext>
            </a:extLst>
          </p:cNvPr>
          <p:cNvSpPr>
            <a:spLocks noGrp="1"/>
          </p:cNvSpPr>
          <p:nvPr>
            <p:ph type="title"/>
          </p:nvPr>
        </p:nvSpPr>
        <p:spPr>
          <a:xfrm>
            <a:off x="841246" y="673770"/>
            <a:ext cx="3644489" cy="2414488"/>
          </a:xfrm>
        </p:spPr>
        <p:txBody>
          <a:bodyPr anchor="t">
            <a:normAutofit/>
          </a:bodyPr>
          <a:lstStyle/>
          <a:p>
            <a:r>
              <a:rPr lang="en-US" sz="5400">
                <a:solidFill>
                  <a:srgbClr val="FFFFFF"/>
                </a:solidFill>
              </a:rPr>
              <a:t>Lessons Learned</a:t>
            </a:r>
          </a:p>
        </p:txBody>
      </p:sp>
      <p:sp>
        <p:nvSpPr>
          <p:cNvPr id="3" name="Content Placeholder 2">
            <a:extLst>
              <a:ext uri="{FF2B5EF4-FFF2-40B4-BE49-F238E27FC236}">
                <a16:creationId xmlns:a16="http://schemas.microsoft.com/office/drawing/2014/main" id="{693F2AFA-A37A-1EB7-393C-44F4F584B11C}"/>
              </a:ext>
            </a:extLst>
          </p:cNvPr>
          <p:cNvSpPr>
            <a:spLocks noGrp="1"/>
          </p:cNvSpPr>
          <p:nvPr>
            <p:ph idx="1"/>
          </p:nvPr>
        </p:nvSpPr>
        <p:spPr>
          <a:xfrm>
            <a:off x="6095999" y="882315"/>
            <a:ext cx="5254754" cy="5294647"/>
          </a:xfrm>
        </p:spPr>
        <p:txBody>
          <a:bodyPr>
            <a:normAutofit/>
          </a:bodyPr>
          <a:lstStyle/>
          <a:p>
            <a:r>
              <a:rPr lang="en-US" sz="2200"/>
              <a:t>ACTUALLY review your plan and practice</a:t>
            </a:r>
          </a:p>
          <a:p>
            <a:r>
              <a:rPr lang="en-US" sz="2200"/>
              <a:t>Build Relationships</a:t>
            </a:r>
          </a:p>
          <a:p>
            <a:r>
              <a:rPr lang="en-US" sz="2200"/>
              <a:t>USE QUICK REFERENCE CHECKLIST</a:t>
            </a:r>
          </a:p>
          <a:p>
            <a:pPr lvl="1"/>
            <a:r>
              <a:rPr lang="en-US" sz="2200"/>
              <a:t>Color Coded</a:t>
            </a:r>
          </a:p>
          <a:p>
            <a:pPr lvl="1"/>
            <a:r>
              <a:rPr lang="en-US" sz="2200"/>
              <a:t>Contact Phone Numbers</a:t>
            </a:r>
          </a:p>
          <a:p>
            <a:r>
              <a:rPr lang="en-US" sz="2200"/>
              <a:t>Crane Services</a:t>
            </a:r>
          </a:p>
          <a:p>
            <a:r>
              <a:rPr lang="en-US" sz="2200"/>
              <a:t>Food &amp; Other Items</a:t>
            </a:r>
          </a:p>
          <a:p>
            <a:r>
              <a:rPr lang="en-US" sz="2200"/>
              <a:t>Public Information Officer (YOU!)</a:t>
            </a:r>
          </a:p>
          <a:p>
            <a:pPr lvl="1"/>
            <a:r>
              <a:rPr lang="en-US" sz="2200"/>
              <a:t>Remain calm at all times</a:t>
            </a:r>
          </a:p>
          <a:p>
            <a:pPr lvl="1"/>
            <a:r>
              <a:rPr lang="en-US" sz="2200"/>
              <a:t>Be accessible</a:t>
            </a:r>
          </a:p>
          <a:p>
            <a:pPr lvl="1"/>
            <a:r>
              <a:rPr lang="en-US" sz="2200"/>
              <a:t>Good decision making</a:t>
            </a:r>
          </a:p>
          <a:p>
            <a:pPr lvl="1"/>
            <a:r>
              <a:rPr lang="en-US" sz="2200"/>
              <a:t>Broad factual information</a:t>
            </a:r>
          </a:p>
          <a:p>
            <a:r>
              <a:rPr lang="en-US" sz="2200"/>
              <a:t>Be prepared for the unexpected</a:t>
            </a:r>
          </a:p>
          <a:p>
            <a:endParaRPr lang="en-US" sz="2200"/>
          </a:p>
        </p:txBody>
      </p:sp>
    </p:spTree>
    <p:extLst>
      <p:ext uri="{BB962C8B-B14F-4D97-AF65-F5344CB8AC3E}">
        <p14:creationId xmlns:p14="http://schemas.microsoft.com/office/powerpoint/2010/main" val="1657379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5AC1364A-3E3D-4F0D-8776-78AF3A270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0B460EA-4673-AB4B-D2F9-09FEC1A796F6}"/>
              </a:ext>
            </a:extLst>
          </p:cNvPr>
          <p:cNvSpPr>
            <a:spLocks noGrp="1"/>
          </p:cNvSpPr>
          <p:nvPr>
            <p:ph type="title"/>
          </p:nvPr>
        </p:nvSpPr>
        <p:spPr>
          <a:xfrm>
            <a:off x="4797501" y="329184"/>
            <a:ext cx="6755626" cy="1783080"/>
          </a:xfrm>
        </p:spPr>
        <p:txBody>
          <a:bodyPr vert="horz" lIns="91440" tIns="45720" rIns="91440" bIns="45720" rtlCol="0" anchor="b">
            <a:normAutofit/>
          </a:bodyPr>
          <a:lstStyle/>
          <a:p>
            <a:r>
              <a:rPr lang="en-US" sz="5400"/>
              <a:t>Contact for Resources</a:t>
            </a:r>
          </a:p>
        </p:txBody>
      </p:sp>
      <p:pic>
        <p:nvPicPr>
          <p:cNvPr id="8" name="Picture 7" descr="A logo of a plane flying over a map&#10;&#10;Description automatically generated">
            <a:extLst>
              <a:ext uri="{FF2B5EF4-FFF2-40B4-BE49-F238E27FC236}">
                <a16:creationId xmlns:a16="http://schemas.microsoft.com/office/drawing/2014/main" id="{531AC168-1CC7-9B9E-7589-DB56251C40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040" y="217620"/>
            <a:ext cx="4014216" cy="3472296"/>
          </a:xfrm>
          <a:prstGeom prst="rect">
            <a:avLst/>
          </a:prstGeom>
        </p:spPr>
      </p:pic>
      <p:sp>
        <p:nvSpPr>
          <p:cNvPr id="20" name="sketchy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7494"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blue and white logo&#10;&#10;Description automatically generated">
            <a:extLst>
              <a:ext uri="{FF2B5EF4-FFF2-40B4-BE49-F238E27FC236}">
                <a16:creationId xmlns:a16="http://schemas.microsoft.com/office/drawing/2014/main" id="{53167177-0863-CFD4-BBD5-5C58C94C9EE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0040" y="4384829"/>
            <a:ext cx="3995928" cy="1628340"/>
          </a:xfrm>
          <a:prstGeom prst="rect">
            <a:avLst/>
          </a:prstGeom>
        </p:spPr>
      </p:pic>
      <p:sp>
        <p:nvSpPr>
          <p:cNvPr id="6" name="TextBox 5">
            <a:extLst>
              <a:ext uri="{FF2B5EF4-FFF2-40B4-BE49-F238E27FC236}">
                <a16:creationId xmlns:a16="http://schemas.microsoft.com/office/drawing/2014/main" id="{C09F1C81-4F78-F973-1756-6DC9C15FE006}"/>
              </a:ext>
            </a:extLst>
          </p:cNvPr>
          <p:cNvSpPr txBox="1"/>
          <p:nvPr/>
        </p:nvSpPr>
        <p:spPr>
          <a:xfrm>
            <a:off x="4797494" y="2706624"/>
            <a:ext cx="6755626" cy="3483864"/>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2000" dirty="0"/>
              <a:t>Amber Clark, Airport Director</a:t>
            </a:r>
          </a:p>
          <a:p>
            <a:pPr indent="-228600">
              <a:lnSpc>
                <a:spcPct val="90000"/>
              </a:lnSpc>
              <a:spcAft>
                <a:spcPts val="600"/>
              </a:spcAft>
              <a:buFont typeface="Arial" panose="020B0604020202020204" pitchFamily="34" charset="0"/>
              <a:buChar char="•"/>
            </a:pPr>
            <a:endParaRPr lang="en-US" sz="2000" dirty="0"/>
          </a:p>
          <a:p>
            <a:pPr indent="-228600">
              <a:lnSpc>
                <a:spcPct val="90000"/>
              </a:lnSpc>
              <a:spcAft>
                <a:spcPts val="600"/>
              </a:spcAft>
              <a:buFont typeface="Arial" panose="020B0604020202020204" pitchFamily="34" charset="0"/>
              <a:buChar char="•"/>
            </a:pPr>
            <a:r>
              <a:rPr lang="en-US" sz="2000" dirty="0"/>
              <a:t>Vice President of GAA</a:t>
            </a:r>
          </a:p>
          <a:p>
            <a:pPr indent="-228600">
              <a:lnSpc>
                <a:spcPct val="90000"/>
              </a:lnSpc>
              <a:spcAft>
                <a:spcPts val="600"/>
              </a:spcAft>
              <a:buFont typeface="Arial" panose="020B0604020202020204" pitchFamily="34" charset="0"/>
              <a:buChar char="•"/>
            </a:pPr>
            <a:endParaRPr lang="en-US" sz="2000"/>
          </a:p>
          <a:p>
            <a:pPr indent="-228600">
              <a:lnSpc>
                <a:spcPct val="90000"/>
              </a:lnSpc>
              <a:spcAft>
                <a:spcPts val="600"/>
              </a:spcAft>
              <a:buFont typeface="Arial" panose="020B0604020202020204" pitchFamily="34" charset="0"/>
              <a:buChar char="•"/>
            </a:pPr>
            <a:r>
              <a:rPr lang="en-US" sz="2000" dirty="0"/>
              <a:t>Education &amp; Scholarship Committee Chair</a:t>
            </a:r>
          </a:p>
          <a:p>
            <a:pPr indent="-228600">
              <a:lnSpc>
                <a:spcPct val="90000"/>
              </a:lnSpc>
              <a:spcAft>
                <a:spcPts val="600"/>
              </a:spcAft>
              <a:buFont typeface="Arial" panose="020B0604020202020204" pitchFamily="34" charset="0"/>
              <a:buChar char="•"/>
            </a:pPr>
            <a:endParaRPr lang="en-US" sz="2000" dirty="0"/>
          </a:p>
          <a:p>
            <a:pPr indent="-228600">
              <a:lnSpc>
                <a:spcPct val="90000"/>
              </a:lnSpc>
              <a:spcAft>
                <a:spcPts val="600"/>
              </a:spcAft>
              <a:buFont typeface="Arial" panose="020B0604020202020204" pitchFamily="34" charset="0"/>
              <a:buChar char="•"/>
            </a:pPr>
            <a:r>
              <a:rPr lang="en-US" sz="2000" dirty="0"/>
              <a:t>Cell: (706) 575-0907</a:t>
            </a:r>
          </a:p>
          <a:p>
            <a:pPr indent="-228600">
              <a:lnSpc>
                <a:spcPct val="90000"/>
              </a:lnSpc>
              <a:spcAft>
                <a:spcPts val="600"/>
              </a:spcAft>
              <a:buFont typeface="Arial" panose="020B0604020202020204" pitchFamily="34" charset="0"/>
              <a:buChar char="•"/>
            </a:pPr>
            <a:endParaRPr lang="en-US" sz="2000" dirty="0"/>
          </a:p>
          <a:p>
            <a:pPr indent="-228600">
              <a:lnSpc>
                <a:spcPct val="90000"/>
              </a:lnSpc>
              <a:spcAft>
                <a:spcPts val="600"/>
              </a:spcAft>
              <a:buFont typeface="Arial" panose="020B0604020202020204" pitchFamily="34" charset="0"/>
              <a:buChar char="•"/>
            </a:pPr>
            <a:r>
              <a:rPr lang="en-US" sz="2000" dirty="0"/>
              <a:t>E-mail: aclark@flycolumbusga.com</a:t>
            </a:r>
          </a:p>
          <a:p>
            <a:pPr indent="-228600">
              <a:lnSpc>
                <a:spcPct val="90000"/>
              </a:lnSpc>
              <a:spcAft>
                <a:spcPts val="600"/>
              </a:spcAft>
              <a:buFont typeface="Arial" panose="020B0604020202020204" pitchFamily="34" charset="0"/>
              <a:buChar char="•"/>
            </a:pPr>
            <a:endParaRPr lang="en-US" sz="2000" dirty="0"/>
          </a:p>
        </p:txBody>
      </p:sp>
    </p:spTree>
    <p:extLst>
      <p:ext uri="{BB962C8B-B14F-4D97-AF65-F5344CB8AC3E}">
        <p14:creationId xmlns:p14="http://schemas.microsoft.com/office/powerpoint/2010/main" val="3880357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F8098A-17C9-1FF8-DB67-651E1011CDC0}"/>
              </a:ext>
            </a:extLst>
          </p:cNvPr>
          <p:cNvSpPr>
            <a:spLocks noGrp="1"/>
          </p:cNvSpPr>
          <p:nvPr>
            <p:ph type="title"/>
          </p:nvPr>
        </p:nvSpPr>
        <p:spPr>
          <a:xfrm>
            <a:off x="838200" y="365125"/>
            <a:ext cx="10515600" cy="1325563"/>
          </a:xfrm>
        </p:spPr>
        <p:txBody>
          <a:bodyPr>
            <a:normAutofit/>
          </a:bodyPr>
          <a:lstStyle/>
          <a:p>
            <a:r>
              <a:rPr lang="en-US" sz="5400"/>
              <a:t>Commercial Service Airports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7AAFC93-0DE6-852C-EE16-7E4000A10DD2}"/>
              </a:ext>
            </a:extLst>
          </p:cNvPr>
          <p:cNvSpPr>
            <a:spLocks noGrp="1"/>
          </p:cNvSpPr>
          <p:nvPr>
            <p:ph idx="1"/>
          </p:nvPr>
        </p:nvSpPr>
        <p:spPr>
          <a:xfrm>
            <a:off x="838200" y="1929384"/>
            <a:ext cx="10515600" cy="4251960"/>
          </a:xfrm>
        </p:spPr>
        <p:txBody>
          <a:bodyPr>
            <a:normAutofit/>
          </a:bodyPr>
          <a:lstStyle/>
          <a:p>
            <a:r>
              <a:rPr lang="en-US" sz="2200"/>
              <a:t>Atlanta Hartsfield (ATL)</a:t>
            </a:r>
          </a:p>
          <a:p>
            <a:r>
              <a:rPr lang="en-US" sz="2200"/>
              <a:t>Savannah/Hilton Head International Airport (SAV)</a:t>
            </a:r>
          </a:p>
          <a:p>
            <a:r>
              <a:rPr lang="en-US" sz="2200"/>
              <a:t>Augusta Regional Airport (AGS)</a:t>
            </a:r>
          </a:p>
          <a:p>
            <a:r>
              <a:rPr lang="en-US" sz="2200"/>
              <a:t>Columbus Airport (CSG)</a:t>
            </a:r>
          </a:p>
          <a:p>
            <a:r>
              <a:rPr lang="en-US" sz="2200"/>
              <a:t>Southwest Georgia Regional Airport (ABY)</a:t>
            </a:r>
          </a:p>
          <a:p>
            <a:r>
              <a:rPr lang="en-US" sz="2200"/>
              <a:t>Valdosta Regional Airport (VLD)</a:t>
            </a:r>
          </a:p>
          <a:p>
            <a:r>
              <a:rPr lang="en-US" sz="2200"/>
              <a:t>Middle Georgia Regional Airport (MCN)</a:t>
            </a:r>
          </a:p>
          <a:p>
            <a:r>
              <a:rPr lang="en-US" sz="2200"/>
              <a:t>Brunswick Golden Isles (BKQ)</a:t>
            </a:r>
          </a:p>
          <a:p>
            <a:endParaRPr lang="en-US" sz="2200"/>
          </a:p>
        </p:txBody>
      </p:sp>
    </p:spTree>
    <p:extLst>
      <p:ext uri="{BB962C8B-B14F-4D97-AF65-F5344CB8AC3E}">
        <p14:creationId xmlns:p14="http://schemas.microsoft.com/office/powerpoint/2010/main" val="3228291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46C49B-4652-46FB-5E16-C3FDAA247C3D}"/>
              </a:ext>
            </a:extLst>
          </p:cNvPr>
          <p:cNvSpPr>
            <a:spLocks noGrp="1"/>
          </p:cNvSpPr>
          <p:nvPr>
            <p:ph type="title"/>
          </p:nvPr>
        </p:nvSpPr>
        <p:spPr>
          <a:xfrm>
            <a:off x="635000" y="640823"/>
            <a:ext cx="3418659" cy="5583148"/>
          </a:xfrm>
        </p:spPr>
        <p:txBody>
          <a:bodyPr anchor="ctr">
            <a:normAutofit/>
          </a:bodyPr>
          <a:lstStyle/>
          <a:p>
            <a:r>
              <a:rPr lang="en-US" sz="5400"/>
              <a:t>Regulated by 14 CFR Part 139</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944DF184-F78A-5274-6173-302841C70275}"/>
              </a:ext>
            </a:extLst>
          </p:cNvPr>
          <p:cNvGraphicFramePr>
            <a:graphicFrameLocks noGrp="1"/>
          </p:cNvGraphicFramePr>
          <p:nvPr>
            <p:ph idx="1"/>
            <p:extLst>
              <p:ext uri="{D42A27DB-BD31-4B8C-83A1-F6EECF244321}">
                <p14:modId xmlns:p14="http://schemas.microsoft.com/office/powerpoint/2010/main" val="2706450093"/>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0578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FDDA5-2890-903D-82F4-42B53F4B8301}"/>
              </a:ext>
            </a:extLst>
          </p:cNvPr>
          <p:cNvSpPr>
            <a:spLocks noGrp="1"/>
          </p:cNvSpPr>
          <p:nvPr>
            <p:ph type="title"/>
          </p:nvPr>
        </p:nvSpPr>
        <p:spPr>
          <a:xfrm>
            <a:off x="635000" y="640823"/>
            <a:ext cx="3418659" cy="5583148"/>
          </a:xfrm>
        </p:spPr>
        <p:txBody>
          <a:bodyPr anchor="ctr">
            <a:normAutofit/>
          </a:bodyPr>
          <a:lstStyle/>
          <a:p>
            <a:r>
              <a:rPr lang="en-US" sz="5400"/>
              <a:t>Part 139.325 Airport Emergency Plan (AEP)</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6DDDC3D7-F509-8200-6F25-48E4F41F6C9C}"/>
              </a:ext>
            </a:extLst>
          </p:cNvPr>
          <p:cNvGraphicFramePr>
            <a:graphicFrameLocks noGrp="1"/>
          </p:cNvGraphicFramePr>
          <p:nvPr>
            <p:ph idx="1"/>
            <p:extLst>
              <p:ext uri="{D42A27DB-BD31-4B8C-83A1-F6EECF244321}">
                <p14:modId xmlns:p14="http://schemas.microsoft.com/office/powerpoint/2010/main" val="1443770970"/>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7361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7EC4EB-8993-6571-1489-A1BE65D1ECF9}"/>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Prompt Response to ALL Emergencies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48B40DD-43D6-FBD9-3157-BA76CCF81CBB}"/>
              </a:ext>
            </a:extLst>
          </p:cNvPr>
          <p:cNvSpPr>
            <a:spLocks noGrp="1"/>
          </p:cNvSpPr>
          <p:nvPr>
            <p:ph idx="1"/>
          </p:nvPr>
        </p:nvSpPr>
        <p:spPr>
          <a:xfrm>
            <a:off x="4447308" y="591344"/>
            <a:ext cx="6906491" cy="5585619"/>
          </a:xfrm>
        </p:spPr>
        <p:txBody>
          <a:bodyPr anchor="ctr">
            <a:normAutofit/>
          </a:bodyPr>
          <a:lstStyle/>
          <a:p>
            <a:r>
              <a:rPr lang="en-US" sz="2600"/>
              <a:t>Aircraft incidents and accidents</a:t>
            </a:r>
          </a:p>
          <a:p>
            <a:r>
              <a:rPr lang="en-US" sz="2600"/>
              <a:t>Bomb incidents, including designation of parking areas for the aircraft involved</a:t>
            </a:r>
          </a:p>
          <a:p>
            <a:r>
              <a:rPr lang="en-US" sz="2600"/>
              <a:t>Structural fires</a:t>
            </a:r>
          </a:p>
          <a:p>
            <a:r>
              <a:rPr lang="en-US" sz="2600"/>
              <a:t>Fires at fuel farms or fuel storage areas</a:t>
            </a:r>
          </a:p>
          <a:p>
            <a:r>
              <a:rPr lang="en-US" sz="2600"/>
              <a:t>Natural disaster</a:t>
            </a:r>
          </a:p>
          <a:p>
            <a:r>
              <a:rPr lang="en-US" sz="2600"/>
              <a:t>Hazardous materials/dangerous goods incidents</a:t>
            </a:r>
          </a:p>
          <a:p>
            <a:r>
              <a:rPr lang="en-US" sz="2600"/>
              <a:t>Sabotage, hijack incidents, and other unlawful interference with operations</a:t>
            </a:r>
          </a:p>
          <a:p>
            <a:r>
              <a:rPr lang="en-US" sz="2600"/>
              <a:t>Failure of power for movement area lighting</a:t>
            </a:r>
          </a:p>
          <a:p>
            <a:r>
              <a:rPr lang="en-US" sz="2600"/>
              <a:t>Water rescue situations, as appropriate</a:t>
            </a:r>
          </a:p>
          <a:p>
            <a:r>
              <a:rPr lang="en-US" sz="2600"/>
              <a:t>Unmanned Aircraft Systems (UAS)s</a:t>
            </a:r>
          </a:p>
        </p:txBody>
      </p:sp>
    </p:spTree>
    <p:extLst>
      <p:ext uri="{BB962C8B-B14F-4D97-AF65-F5344CB8AC3E}">
        <p14:creationId xmlns:p14="http://schemas.microsoft.com/office/powerpoint/2010/main" val="1893772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B831B6F-405A-4B47-B9BB-5CA88F285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F06259-97E9-8325-9DDC-7BBDB17EB2BA}"/>
              </a:ext>
            </a:extLst>
          </p:cNvPr>
          <p:cNvSpPr>
            <a:spLocks noGrp="1"/>
          </p:cNvSpPr>
          <p:nvPr>
            <p:ph type="title"/>
          </p:nvPr>
        </p:nvSpPr>
        <p:spPr>
          <a:xfrm>
            <a:off x="6739128" y="638089"/>
            <a:ext cx="4818888" cy="1476801"/>
          </a:xfrm>
        </p:spPr>
        <p:txBody>
          <a:bodyPr anchor="b">
            <a:normAutofit/>
          </a:bodyPr>
          <a:lstStyle/>
          <a:p>
            <a:r>
              <a:rPr lang="en-US" sz="4200"/>
              <a:t>What is the AEP required to Include?</a:t>
            </a:r>
          </a:p>
        </p:txBody>
      </p:sp>
      <p:pic>
        <p:nvPicPr>
          <p:cNvPr id="7" name="Graphic 6" descr="Hospital First Aid">
            <a:extLst>
              <a:ext uri="{FF2B5EF4-FFF2-40B4-BE49-F238E27FC236}">
                <a16:creationId xmlns:a16="http://schemas.microsoft.com/office/drawing/2014/main" id="{EC54C2FD-78EC-ED09-BBE8-3A3708A194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0936" y="699516"/>
            <a:ext cx="5458968" cy="5458968"/>
          </a:xfrm>
          <a:prstGeom prst="rect">
            <a:avLst/>
          </a:prstGeom>
        </p:spPr>
      </p:pic>
      <p:sp>
        <p:nvSpPr>
          <p:cNvPr id="12" name="sketch line">
            <a:extLst>
              <a:ext uri="{FF2B5EF4-FFF2-40B4-BE49-F238E27FC236}">
                <a16:creationId xmlns:a16="http://schemas.microsoft.com/office/drawing/2014/main" id="{953EE71A-6488-4203-A7C4-77102FD0D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912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299B187-9F44-E1B7-76B8-5BD675DFAA9B}"/>
              </a:ext>
            </a:extLst>
          </p:cNvPr>
          <p:cNvSpPr>
            <a:spLocks noGrp="1"/>
          </p:cNvSpPr>
          <p:nvPr>
            <p:ph idx="1"/>
          </p:nvPr>
        </p:nvSpPr>
        <p:spPr>
          <a:xfrm>
            <a:off x="6739128" y="2664886"/>
            <a:ext cx="4818888" cy="3550789"/>
          </a:xfrm>
        </p:spPr>
        <p:txBody>
          <a:bodyPr anchor="t">
            <a:normAutofit/>
          </a:bodyPr>
          <a:lstStyle/>
          <a:p>
            <a:r>
              <a:rPr lang="en-US" sz="1900"/>
              <a:t>provisions for medical services, including transportation and medical assistance</a:t>
            </a:r>
          </a:p>
          <a:p>
            <a:r>
              <a:rPr lang="en-US" sz="1900"/>
              <a:t>The name, location, telephone number, and emergency capability of each hospital and other medical facility</a:t>
            </a:r>
          </a:p>
          <a:p>
            <a:r>
              <a:rPr lang="en-US" sz="1900"/>
              <a:t>The name, location, and telephone number of each rescue squad, ambulance service, military installation, and government agency on the airport or in the communities it serves that agrees to provide medical assistance or transportation</a:t>
            </a:r>
          </a:p>
        </p:txBody>
      </p:sp>
    </p:spTree>
    <p:extLst>
      <p:ext uri="{BB962C8B-B14F-4D97-AF65-F5344CB8AC3E}">
        <p14:creationId xmlns:p14="http://schemas.microsoft.com/office/powerpoint/2010/main" val="697220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B4F06259-97E9-8325-9DDC-7BBDB17EB2BA}"/>
              </a:ext>
            </a:extLst>
          </p:cNvPr>
          <p:cNvSpPr>
            <a:spLocks noGrp="1"/>
          </p:cNvSpPr>
          <p:nvPr>
            <p:ph type="title"/>
          </p:nvPr>
        </p:nvSpPr>
        <p:spPr>
          <a:xfrm>
            <a:off x="838200" y="365125"/>
            <a:ext cx="9842237" cy="1325563"/>
          </a:xfrm>
        </p:spPr>
        <p:txBody>
          <a:bodyPr>
            <a:normAutofit/>
          </a:bodyPr>
          <a:lstStyle/>
          <a:p>
            <a:r>
              <a:rPr lang="en-US" sz="4300"/>
              <a:t>What is the AEP required to Include? Cont.</a:t>
            </a:r>
          </a:p>
        </p:txBody>
      </p:sp>
      <p:cxnSp>
        <p:nvCxnSpPr>
          <p:cNvPr id="11" name="Straight Connector 10">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3" name="Graphic 12">
            <a:extLst>
              <a:ext uri="{FF2B5EF4-FFF2-40B4-BE49-F238E27FC236}">
                <a16:creationId xmlns:a16="http://schemas.microsoft.com/office/drawing/2014/main" id="{58BDB0EE-D238-415B-9ED8-62AA6AB2A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5" name="Graphic 11">
            <a:extLst>
              <a:ext uri="{FF2B5EF4-FFF2-40B4-BE49-F238E27FC236}">
                <a16:creationId xmlns:a16="http://schemas.microsoft.com/office/drawing/2014/main" id="{C5B55FC3-961D-4325-82F1-DE92B0D04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3">
            <a:extLst>
              <a:ext uri="{FF2B5EF4-FFF2-40B4-BE49-F238E27FC236}">
                <a16:creationId xmlns:a16="http://schemas.microsoft.com/office/drawing/2014/main" id="{4C8AB332-D09E-4F28-943C-DABDD4716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aphicFrame>
        <p:nvGraphicFramePr>
          <p:cNvPr id="5" name="Content Placeholder 2">
            <a:extLst>
              <a:ext uri="{FF2B5EF4-FFF2-40B4-BE49-F238E27FC236}">
                <a16:creationId xmlns:a16="http://schemas.microsoft.com/office/drawing/2014/main" id="{FC83C310-F97E-F577-AFC8-011900BB463E}"/>
              </a:ext>
            </a:extLst>
          </p:cNvPr>
          <p:cNvGraphicFramePr>
            <a:graphicFrameLocks noGrp="1"/>
          </p:cNvGraphicFramePr>
          <p:nvPr>
            <p:ph idx="1"/>
            <p:extLst>
              <p:ext uri="{D42A27DB-BD31-4B8C-83A1-F6EECF244321}">
                <p14:modId xmlns:p14="http://schemas.microsoft.com/office/powerpoint/2010/main" val="215832897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3142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B4F06259-97E9-8325-9DDC-7BBDB17EB2BA}"/>
              </a:ext>
            </a:extLst>
          </p:cNvPr>
          <p:cNvSpPr>
            <a:spLocks noGrp="1"/>
          </p:cNvSpPr>
          <p:nvPr>
            <p:ph type="title"/>
          </p:nvPr>
        </p:nvSpPr>
        <p:spPr>
          <a:xfrm>
            <a:off x="841246" y="673770"/>
            <a:ext cx="3644489" cy="2414488"/>
          </a:xfrm>
        </p:spPr>
        <p:txBody>
          <a:bodyPr anchor="t">
            <a:normAutofit/>
          </a:bodyPr>
          <a:lstStyle/>
          <a:p>
            <a:r>
              <a:rPr lang="en-US" sz="4200">
                <a:solidFill>
                  <a:srgbClr val="FFFFFF"/>
                </a:solidFill>
              </a:rPr>
              <a:t>What is the AEP required to Include? Cont.</a:t>
            </a:r>
          </a:p>
        </p:txBody>
      </p:sp>
      <p:sp>
        <p:nvSpPr>
          <p:cNvPr id="3" name="Content Placeholder 2">
            <a:extLst>
              <a:ext uri="{FF2B5EF4-FFF2-40B4-BE49-F238E27FC236}">
                <a16:creationId xmlns:a16="http://schemas.microsoft.com/office/drawing/2014/main" id="{6299B187-9F44-E1B7-76B8-5BD675DFAA9B}"/>
              </a:ext>
            </a:extLst>
          </p:cNvPr>
          <p:cNvSpPr>
            <a:spLocks noGrp="1"/>
          </p:cNvSpPr>
          <p:nvPr>
            <p:ph idx="1"/>
          </p:nvPr>
        </p:nvSpPr>
        <p:spPr>
          <a:xfrm>
            <a:off x="6095999" y="882315"/>
            <a:ext cx="5254754" cy="5294647"/>
          </a:xfrm>
        </p:spPr>
        <p:txBody>
          <a:bodyPr>
            <a:normAutofit/>
          </a:bodyPr>
          <a:lstStyle/>
          <a:p>
            <a:r>
              <a:rPr lang="en-US" sz="2200"/>
              <a:t>Plans for crowd control, including the name and location of each safety or security agency that agrees to provide assistance for the control of crowds in the event of an emergency on the airport; and</a:t>
            </a:r>
          </a:p>
          <a:p>
            <a:r>
              <a:rPr lang="en-US" sz="2200"/>
              <a:t>Procedures for removing disabled aircraft, including, to the extent practical, the name, location, and telephone numbers of agencies with aircraft removal responsibilities or capabilities.</a:t>
            </a:r>
          </a:p>
        </p:txBody>
      </p:sp>
    </p:spTree>
    <p:extLst>
      <p:ext uri="{BB962C8B-B14F-4D97-AF65-F5344CB8AC3E}">
        <p14:creationId xmlns:p14="http://schemas.microsoft.com/office/powerpoint/2010/main" val="3781042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9A7F3BF-8763-4074-AD77-92790AF314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F06259-97E9-8325-9DDC-7BBDB17EB2BA}"/>
              </a:ext>
            </a:extLst>
          </p:cNvPr>
          <p:cNvSpPr>
            <a:spLocks noGrp="1"/>
          </p:cNvSpPr>
          <p:nvPr>
            <p:ph type="title"/>
          </p:nvPr>
        </p:nvSpPr>
        <p:spPr>
          <a:xfrm>
            <a:off x="1188069" y="381935"/>
            <a:ext cx="9356106" cy="1200329"/>
          </a:xfrm>
        </p:spPr>
        <p:txBody>
          <a:bodyPr anchor="t">
            <a:normAutofit/>
          </a:bodyPr>
          <a:lstStyle/>
          <a:p>
            <a:r>
              <a:rPr lang="en-US" sz="3800"/>
              <a:t>What is the AEP required to Include? Cont.</a:t>
            </a:r>
          </a:p>
        </p:txBody>
      </p:sp>
      <p:grpSp>
        <p:nvGrpSpPr>
          <p:cNvPr id="11" name="Group 10">
            <a:extLst>
              <a:ext uri="{FF2B5EF4-FFF2-40B4-BE49-F238E27FC236}">
                <a16:creationId xmlns:a16="http://schemas.microsoft.com/office/drawing/2014/main" id="{7A9648D6-B41B-42D0-A817-AE2607B0B5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4200" y="554152"/>
            <a:ext cx="574177" cy="1075866"/>
            <a:chOff x="10994200" y="554152"/>
            <a:chExt cx="574177" cy="1075866"/>
          </a:xfrm>
        </p:grpSpPr>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13369"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3"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55951"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94200"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grpSp>
      <p:cxnSp>
        <p:nvCxnSpPr>
          <p:cNvPr id="16" name="Straight Connector 15">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C7EBEEDD-B22F-FAD8-47B3-B72BD1DF470D}"/>
              </a:ext>
            </a:extLst>
          </p:cNvPr>
          <p:cNvGraphicFramePr>
            <a:graphicFrameLocks noGrp="1"/>
          </p:cNvGraphicFramePr>
          <p:nvPr>
            <p:ph idx="1"/>
            <p:extLst>
              <p:ext uri="{D42A27DB-BD31-4B8C-83A1-F6EECF244321}">
                <p14:modId xmlns:p14="http://schemas.microsoft.com/office/powerpoint/2010/main" val="3783472466"/>
              </p:ext>
            </p:extLst>
          </p:nvPr>
        </p:nvGraphicFramePr>
        <p:xfrm>
          <a:off x="1188062" y="1825625"/>
          <a:ext cx="9356107" cy="439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34432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1096</Words>
  <Application>Microsoft Office PowerPoint</Application>
  <PresentationFormat>Widescreen</PresentationFormat>
  <Paragraphs>105</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Emergency Preparedness</vt:lpstr>
      <vt:lpstr>Commercial Service Airports </vt:lpstr>
      <vt:lpstr>Regulated by 14 CFR Part 139</vt:lpstr>
      <vt:lpstr>Part 139.325 Airport Emergency Plan (AEP)</vt:lpstr>
      <vt:lpstr>Prompt Response to ALL Emergencies</vt:lpstr>
      <vt:lpstr>What is the AEP required to Include?</vt:lpstr>
      <vt:lpstr>What is the AEP required to Include? Cont.</vt:lpstr>
      <vt:lpstr>What is the AEP required to Include? Cont.</vt:lpstr>
      <vt:lpstr>What is the AEP required to Include? Cont.</vt:lpstr>
      <vt:lpstr>The Airport Sponsor Responsibilities</vt:lpstr>
      <vt:lpstr>The Airport Sponsor Responsibilities</vt:lpstr>
      <vt:lpstr>Resources at CSG</vt:lpstr>
      <vt:lpstr>Partnerships</vt:lpstr>
      <vt:lpstr>Lessons Learned</vt:lpstr>
      <vt:lpstr>Contact for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Emergency Preparedness</dc:title>
  <dc:creator>Amber Clark</dc:creator>
  <cp:lastModifiedBy>Amber Clark</cp:lastModifiedBy>
  <cp:revision>1</cp:revision>
  <dcterms:created xsi:type="dcterms:W3CDTF">2023-08-29T11:25:00Z</dcterms:created>
  <dcterms:modified xsi:type="dcterms:W3CDTF">2023-08-29T12:25:42Z</dcterms:modified>
</cp:coreProperties>
</file>