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5" r:id="rId4"/>
  </p:sldMasterIdLst>
  <p:notesMasterIdLst>
    <p:notesMasterId r:id="rId14"/>
  </p:notesMasterIdLst>
  <p:sldIdLst>
    <p:sldId id="942" r:id="rId5"/>
    <p:sldId id="943" r:id="rId6"/>
    <p:sldId id="882" r:id="rId7"/>
    <p:sldId id="945" r:id="rId8"/>
    <p:sldId id="273" r:id="rId9"/>
    <p:sldId id="290" r:id="rId10"/>
    <p:sldId id="284" r:id="rId11"/>
    <p:sldId id="260" r:id="rId12"/>
    <p:sldId id="9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48DC1"/>
    <a:srgbClr val="898B8E"/>
    <a:srgbClr val="006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0142D7-89D6-412C-89D6-6695EE0B340D}" v="458" dt="2022-10-06T19:00:05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 snapToObjects="1">
      <p:cViewPr varScale="1">
        <p:scale>
          <a:sx n="78" d="100"/>
          <a:sy n="78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image" Target="../media/image10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image" Target="../media/image1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06668-3885-4022-8929-14C0346C2D0F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F7A183-B572-46A2-8789-7D3C1D279474}">
      <dgm:prSet/>
      <dgm:spPr/>
      <dgm:t>
        <a:bodyPr/>
        <a:lstStyle/>
        <a:p>
          <a:r>
            <a:rPr lang="en-US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AAM </a:t>
          </a:r>
          <a:r>
            <a:rPr lang="en-US" dirty="0">
              <a:latin typeface="Yu Gothic Light" panose="020B0300000000000000" pitchFamily="34" charset="-128"/>
              <a:ea typeface="Yu Gothic Light" panose="020B0300000000000000" pitchFamily="34" charset="-128"/>
            </a:rPr>
            <a:t>- Advanced Air Mobility</a:t>
          </a:r>
        </a:p>
      </dgm:t>
    </dgm:pt>
    <dgm:pt modelId="{DA5BC8C1-AFE5-4952-A9D0-4D3FF671243D}" type="parTrans" cxnId="{F8BA4245-31F0-4514-9A7E-B46D53B7873F}">
      <dgm:prSet/>
      <dgm:spPr/>
      <dgm:t>
        <a:bodyPr/>
        <a:lstStyle/>
        <a:p>
          <a:endParaRPr lang="en-US"/>
        </a:p>
      </dgm:t>
    </dgm:pt>
    <dgm:pt modelId="{1751F8AE-829B-4CA4-93FA-33FF7A67B258}" type="sibTrans" cxnId="{F8BA4245-31F0-4514-9A7E-B46D53B7873F}">
      <dgm:prSet/>
      <dgm:spPr/>
      <dgm:t>
        <a:bodyPr/>
        <a:lstStyle/>
        <a:p>
          <a:endParaRPr lang="en-US"/>
        </a:p>
      </dgm:t>
    </dgm:pt>
    <dgm:pt modelId="{79688C48-7379-4111-9B5C-6F007A788609}">
      <dgm:prSet/>
      <dgm:spPr/>
      <dgm:t>
        <a:bodyPr/>
        <a:lstStyle/>
        <a:p>
          <a:r>
            <a:rPr lang="en-US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RAM</a:t>
          </a:r>
          <a:r>
            <a:rPr lang="en-US" dirty="0">
              <a:latin typeface="Yu Gothic Light" panose="020B0300000000000000" pitchFamily="34" charset="-128"/>
              <a:ea typeface="Yu Gothic Light" panose="020B0300000000000000" pitchFamily="34" charset="-128"/>
            </a:rPr>
            <a:t> - Regional Air Mobility</a:t>
          </a:r>
        </a:p>
      </dgm:t>
    </dgm:pt>
    <dgm:pt modelId="{38219349-77C4-42A9-A2C3-DA6C6D3B959A}" type="parTrans" cxnId="{A3B3B478-D699-4D60-A57E-D4ED383E58DF}">
      <dgm:prSet/>
      <dgm:spPr/>
      <dgm:t>
        <a:bodyPr/>
        <a:lstStyle/>
        <a:p>
          <a:endParaRPr lang="en-US"/>
        </a:p>
      </dgm:t>
    </dgm:pt>
    <dgm:pt modelId="{3DD5CE75-123C-47E4-B007-980C3C002A11}" type="sibTrans" cxnId="{A3B3B478-D699-4D60-A57E-D4ED383E58DF}">
      <dgm:prSet/>
      <dgm:spPr/>
      <dgm:t>
        <a:bodyPr/>
        <a:lstStyle/>
        <a:p>
          <a:endParaRPr lang="en-US"/>
        </a:p>
      </dgm:t>
    </dgm:pt>
    <dgm:pt modelId="{790E79F3-21DC-4BDB-99B4-7EDDA68C0AAA}">
      <dgm:prSet/>
      <dgm:spPr/>
      <dgm:t>
        <a:bodyPr/>
        <a:lstStyle/>
        <a:p>
          <a:r>
            <a:rPr lang="en-US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UAM</a:t>
          </a:r>
          <a:r>
            <a:rPr lang="en-US" dirty="0">
              <a:latin typeface="Yu Gothic Light" panose="020B0300000000000000" pitchFamily="34" charset="-128"/>
              <a:ea typeface="Yu Gothic Light" panose="020B0300000000000000" pitchFamily="34" charset="-128"/>
            </a:rPr>
            <a:t> - Urban Air Mobility</a:t>
          </a:r>
        </a:p>
      </dgm:t>
    </dgm:pt>
    <dgm:pt modelId="{D2599440-DF07-4BF6-BBD2-3F59013A0747}" type="parTrans" cxnId="{5BB11AE4-13F2-4072-981E-A2331E9FA42E}">
      <dgm:prSet/>
      <dgm:spPr/>
      <dgm:t>
        <a:bodyPr/>
        <a:lstStyle/>
        <a:p>
          <a:endParaRPr lang="en-US"/>
        </a:p>
      </dgm:t>
    </dgm:pt>
    <dgm:pt modelId="{E9581D22-AFA2-4D1F-AF16-8A489C92CE3C}" type="sibTrans" cxnId="{5BB11AE4-13F2-4072-981E-A2331E9FA42E}">
      <dgm:prSet/>
      <dgm:spPr/>
      <dgm:t>
        <a:bodyPr/>
        <a:lstStyle/>
        <a:p>
          <a:endParaRPr lang="en-US"/>
        </a:p>
      </dgm:t>
    </dgm:pt>
    <dgm:pt modelId="{E9B22882-983A-41A3-9FF9-BB52522E84BF}">
      <dgm:prSet/>
      <dgm:spPr/>
      <dgm:t>
        <a:bodyPr/>
        <a:lstStyle/>
        <a:p>
          <a:r>
            <a:rPr lang="en-US" b="1" dirty="0" err="1">
              <a:latin typeface="Yu Gothic Medium" panose="020B0500000000000000" pitchFamily="34" charset="-128"/>
              <a:ea typeface="Yu Gothic Medium" panose="020B0500000000000000" pitchFamily="34" charset="-128"/>
            </a:rPr>
            <a:t>eVTOL</a:t>
          </a:r>
          <a:r>
            <a:rPr lang="en-US" dirty="0">
              <a:latin typeface="Yu Gothic Light" panose="020B0300000000000000" pitchFamily="34" charset="-128"/>
              <a:ea typeface="Yu Gothic Light" panose="020B0300000000000000" pitchFamily="34" charset="-128"/>
            </a:rPr>
            <a:t> - Electric Vertical Take-off and Landing</a:t>
          </a:r>
        </a:p>
      </dgm:t>
    </dgm:pt>
    <dgm:pt modelId="{3D8DB37A-CD43-4341-9F32-0CC422761AF4}" type="parTrans" cxnId="{7E746F2A-62AD-4296-A6AC-97980BF0927F}">
      <dgm:prSet/>
      <dgm:spPr/>
      <dgm:t>
        <a:bodyPr/>
        <a:lstStyle/>
        <a:p>
          <a:endParaRPr lang="en-US"/>
        </a:p>
      </dgm:t>
    </dgm:pt>
    <dgm:pt modelId="{12C059C1-CBCD-48E0-990C-C034191F175A}" type="sibTrans" cxnId="{7E746F2A-62AD-4296-A6AC-97980BF0927F}">
      <dgm:prSet/>
      <dgm:spPr/>
      <dgm:t>
        <a:bodyPr/>
        <a:lstStyle/>
        <a:p>
          <a:endParaRPr lang="en-US"/>
        </a:p>
      </dgm:t>
    </dgm:pt>
    <dgm:pt modelId="{652F7867-AA69-4DF7-B4B1-B43F22F6A7FE}">
      <dgm:prSet/>
      <dgm:spPr/>
      <dgm:t>
        <a:bodyPr/>
        <a:lstStyle/>
        <a:p>
          <a:r>
            <a:rPr lang="en-US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Vertiport</a:t>
          </a:r>
          <a:r>
            <a:rPr lang="en-US" dirty="0">
              <a:latin typeface="Yu Gothic Light" panose="020B0300000000000000" pitchFamily="34" charset="-128"/>
              <a:ea typeface="Yu Gothic Light" panose="020B0300000000000000" pitchFamily="34" charset="-128"/>
            </a:rPr>
            <a:t> - Facility supporting </a:t>
          </a:r>
          <a:r>
            <a:rPr lang="en-US" dirty="0" err="1">
              <a:latin typeface="Yu Gothic Light" panose="020B0300000000000000" pitchFamily="34" charset="-128"/>
              <a:ea typeface="Yu Gothic Light" panose="020B0300000000000000" pitchFamily="34" charset="-128"/>
            </a:rPr>
            <a:t>eVTOL</a:t>
          </a:r>
          <a:r>
            <a:rPr lang="en-US" dirty="0">
              <a:latin typeface="Yu Gothic Light" panose="020B0300000000000000" pitchFamily="34" charset="-128"/>
              <a:ea typeface="Yu Gothic Light" panose="020B0300000000000000" pitchFamily="34" charset="-128"/>
            </a:rPr>
            <a:t> operations</a:t>
          </a:r>
        </a:p>
      </dgm:t>
    </dgm:pt>
    <dgm:pt modelId="{565C1B84-571E-4D28-8DF2-66CDA5F8CD9A}" type="parTrans" cxnId="{EA9BD656-E291-471F-BB7B-7E56D43D34B3}">
      <dgm:prSet/>
      <dgm:spPr/>
      <dgm:t>
        <a:bodyPr/>
        <a:lstStyle/>
        <a:p>
          <a:endParaRPr lang="en-US"/>
        </a:p>
      </dgm:t>
    </dgm:pt>
    <dgm:pt modelId="{DE8E42DE-3812-4FCD-82E2-3D7B93EB75B4}" type="sibTrans" cxnId="{EA9BD656-E291-471F-BB7B-7E56D43D34B3}">
      <dgm:prSet/>
      <dgm:spPr/>
      <dgm:t>
        <a:bodyPr/>
        <a:lstStyle/>
        <a:p>
          <a:endParaRPr lang="en-US"/>
        </a:p>
      </dgm:t>
    </dgm:pt>
    <dgm:pt modelId="{03990083-5650-49CB-97FC-47B7A7F95CC2}">
      <dgm:prSet/>
      <dgm:spPr/>
      <dgm:t>
        <a:bodyPr/>
        <a:lstStyle/>
        <a:p>
          <a:r>
            <a:rPr lang="en-US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OEMs</a:t>
          </a:r>
          <a:r>
            <a:rPr lang="en-US" dirty="0">
              <a:latin typeface="Yu Gothic Light" panose="020B0300000000000000" pitchFamily="34" charset="-128"/>
              <a:ea typeface="Yu Gothic Light" panose="020B0300000000000000" pitchFamily="34" charset="-128"/>
            </a:rPr>
            <a:t> - Original Equipment Manufacturers</a:t>
          </a:r>
        </a:p>
      </dgm:t>
    </dgm:pt>
    <dgm:pt modelId="{FE5AE182-D2F4-4C3A-AD97-14A788DDD8B4}" type="parTrans" cxnId="{4B1E3FBF-41FA-4470-A719-171FFD72A377}">
      <dgm:prSet/>
      <dgm:spPr/>
      <dgm:t>
        <a:bodyPr/>
        <a:lstStyle/>
        <a:p>
          <a:endParaRPr lang="en-US"/>
        </a:p>
      </dgm:t>
    </dgm:pt>
    <dgm:pt modelId="{36ED13F5-B9B5-4172-9C5F-7001C59DE048}" type="sibTrans" cxnId="{4B1E3FBF-41FA-4470-A719-171FFD72A377}">
      <dgm:prSet/>
      <dgm:spPr/>
      <dgm:t>
        <a:bodyPr/>
        <a:lstStyle/>
        <a:p>
          <a:endParaRPr lang="en-US"/>
        </a:p>
      </dgm:t>
    </dgm:pt>
    <dgm:pt modelId="{8424F8CD-DBAD-4E54-B5C2-0D8E66DE8E1F}" type="pres">
      <dgm:prSet presAssocID="{3E106668-3885-4022-8929-14C0346C2D0F}" presName="linear" presStyleCnt="0">
        <dgm:presLayoutVars>
          <dgm:animLvl val="lvl"/>
          <dgm:resizeHandles val="exact"/>
        </dgm:presLayoutVars>
      </dgm:prSet>
      <dgm:spPr/>
    </dgm:pt>
    <dgm:pt modelId="{09E31CC8-1F5E-443E-B495-8435100903B3}" type="pres">
      <dgm:prSet presAssocID="{8DF7A183-B572-46A2-8789-7D3C1D279474}" presName="parentText" presStyleLbl="node1" presStyleIdx="0" presStyleCnt="6">
        <dgm:presLayoutVars>
          <dgm:chMax val="0"/>
          <dgm:bulletEnabled val="1"/>
        </dgm:presLayoutVars>
      </dgm:prSet>
      <dgm:spPr>
        <a:prstGeom prst="flowChartProcess">
          <a:avLst/>
        </a:prstGeom>
      </dgm:spPr>
    </dgm:pt>
    <dgm:pt modelId="{8E7A5562-B2DD-49DE-A4EF-8A1CC885ED22}" type="pres">
      <dgm:prSet presAssocID="{1751F8AE-829B-4CA4-93FA-33FF7A67B258}" presName="spacer" presStyleCnt="0"/>
      <dgm:spPr/>
    </dgm:pt>
    <dgm:pt modelId="{9622C274-234E-457F-ACB5-7B7B7DDB2399}" type="pres">
      <dgm:prSet presAssocID="{79688C48-7379-4111-9B5C-6F007A788609}" presName="parentText" presStyleLbl="node1" presStyleIdx="1" presStyleCnt="6">
        <dgm:presLayoutVars>
          <dgm:chMax val="0"/>
          <dgm:bulletEnabled val="1"/>
        </dgm:presLayoutVars>
      </dgm:prSet>
      <dgm:spPr>
        <a:prstGeom prst="flowChartProcess">
          <a:avLst/>
        </a:prstGeom>
      </dgm:spPr>
    </dgm:pt>
    <dgm:pt modelId="{4BAC0F75-9301-4CF0-85E9-57AE16130FDD}" type="pres">
      <dgm:prSet presAssocID="{3DD5CE75-123C-47E4-B007-980C3C002A11}" presName="spacer" presStyleCnt="0"/>
      <dgm:spPr/>
    </dgm:pt>
    <dgm:pt modelId="{E470B58D-17E1-4E8D-BB45-7763FE3BB0F5}" type="pres">
      <dgm:prSet presAssocID="{790E79F3-21DC-4BDB-99B4-7EDDA68C0AAA}" presName="parentText" presStyleLbl="node1" presStyleIdx="2" presStyleCnt="6">
        <dgm:presLayoutVars>
          <dgm:chMax val="0"/>
          <dgm:bulletEnabled val="1"/>
        </dgm:presLayoutVars>
      </dgm:prSet>
      <dgm:spPr>
        <a:prstGeom prst="flowChartProcess">
          <a:avLst/>
        </a:prstGeom>
      </dgm:spPr>
    </dgm:pt>
    <dgm:pt modelId="{A310810A-BCD7-47E0-A06D-B20F473DA421}" type="pres">
      <dgm:prSet presAssocID="{E9581D22-AFA2-4D1F-AF16-8A489C92CE3C}" presName="spacer" presStyleCnt="0"/>
      <dgm:spPr/>
    </dgm:pt>
    <dgm:pt modelId="{8E968C1F-12ED-479B-AABC-E0A53F106489}" type="pres">
      <dgm:prSet presAssocID="{E9B22882-983A-41A3-9FF9-BB52522E84BF}" presName="parentText" presStyleLbl="node1" presStyleIdx="3" presStyleCnt="6">
        <dgm:presLayoutVars>
          <dgm:chMax val="0"/>
          <dgm:bulletEnabled val="1"/>
        </dgm:presLayoutVars>
      </dgm:prSet>
      <dgm:spPr>
        <a:prstGeom prst="flowChartProcess">
          <a:avLst/>
        </a:prstGeom>
      </dgm:spPr>
    </dgm:pt>
    <dgm:pt modelId="{7DDBCDAF-BF13-4E50-9A16-D7A50891B1E3}" type="pres">
      <dgm:prSet presAssocID="{12C059C1-CBCD-48E0-990C-C034191F175A}" presName="spacer" presStyleCnt="0"/>
      <dgm:spPr/>
    </dgm:pt>
    <dgm:pt modelId="{EDA08E9E-16F6-4174-B20A-0C536B4B59D0}" type="pres">
      <dgm:prSet presAssocID="{652F7867-AA69-4DF7-B4B1-B43F22F6A7FE}" presName="parentText" presStyleLbl="node1" presStyleIdx="4" presStyleCnt="6">
        <dgm:presLayoutVars>
          <dgm:chMax val="0"/>
          <dgm:bulletEnabled val="1"/>
        </dgm:presLayoutVars>
      </dgm:prSet>
      <dgm:spPr>
        <a:prstGeom prst="flowChartProcess">
          <a:avLst/>
        </a:prstGeom>
      </dgm:spPr>
    </dgm:pt>
    <dgm:pt modelId="{2EE38853-3F33-43EC-991D-51477A6E71F9}" type="pres">
      <dgm:prSet presAssocID="{DE8E42DE-3812-4FCD-82E2-3D7B93EB75B4}" presName="spacer" presStyleCnt="0"/>
      <dgm:spPr/>
    </dgm:pt>
    <dgm:pt modelId="{A8117288-4E87-4FE9-99C9-B1B127A36F17}" type="pres">
      <dgm:prSet presAssocID="{03990083-5650-49CB-97FC-47B7A7F95CC2}" presName="parentText" presStyleLbl="node1" presStyleIdx="5" presStyleCnt="6">
        <dgm:presLayoutVars>
          <dgm:chMax val="0"/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99803416-4027-4263-B36A-0415A92D5831}" type="presOf" srcId="{03990083-5650-49CB-97FC-47B7A7F95CC2}" destId="{A8117288-4E87-4FE9-99C9-B1B127A36F17}" srcOrd="0" destOrd="0" presId="urn:microsoft.com/office/officeart/2005/8/layout/vList2"/>
    <dgm:cxn modelId="{7E746F2A-62AD-4296-A6AC-97980BF0927F}" srcId="{3E106668-3885-4022-8929-14C0346C2D0F}" destId="{E9B22882-983A-41A3-9FF9-BB52522E84BF}" srcOrd="3" destOrd="0" parTransId="{3D8DB37A-CD43-4341-9F32-0CC422761AF4}" sibTransId="{12C059C1-CBCD-48E0-990C-C034191F175A}"/>
    <dgm:cxn modelId="{D54EFE39-FA8E-4F85-9C87-E19B3A18D89A}" type="presOf" srcId="{790E79F3-21DC-4BDB-99B4-7EDDA68C0AAA}" destId="{E470B58D-17E1-4E8D-BB45-7763FE3BB0F5}" srcOrd="0" destOrd="0" presId="urn:microsoft.com/office/officeart/2005/8/layout/vList2"/>
    <dgm:cxn modelId="{F8BA4245-31F0-4514-9A7E-B46D53B7873F}" srcId="{3E106668-3885-4022-8929-14C0346C2D0F}" destId="{8DF7A183-B572-46A2-8789-7D3C1D279474}" srcOrd="0" destOrd="0" parTransId="{DA5BC8C1-AFE5-4952-A9D0-4D3FF671243D}" sibTransId="{1751F8AE-829B-4CA4-93FA-33FF7A67B258}"/>
    <dgm:cxn modelId="{EA9BD656-E291-471F-BB7B-7E56D43D34B3}" srcId="{3E106668-3885-4022-8929-14C0346C2D0F}" destId="{652F7867-AA69-4DF7-B4B1-B43F22F6A7FE}" srcOrd="4" destOrd="0" parTransId="{565C1B84-571E-4D28-8DF2-66CDA5F8CD9A}" sibTransId="{DE8E42DE-3812-4FCD-82E2-3D7B93EB75B4}"/>
    <dgm:cxn modelId="{A3B3B478-D699-4D60-A57E-D4ED383E58DF}" srcId="{3E106668-3885-4022-8929-14C0346C2D0F}" destId="{79688C48-7379-4111-9B5C-6F007A788609}" srcOrd="1" destOrd="0" parTransId="{38219349-77C4-42A9-A2C3-DA6C6D3B959A}" sibTransId="{3DD5CE75-123C-47E4-B007-980C3C002A11}"/>
    <dgm:cxn modelId="{35C15C9A-66FB-4893-95C5-2337AB2E9DF4}" type="presOf" srcId="{8DF7A183-B572-46A2-8789-7D3C1D279474}" destId="{09E31CC8-1F5E-443E-B495-8435100903B3}" srcOrd="0" destOrd="0" presId="urn:microsoft.com/office/officeart/2005/8/layout/vList2"/>
    <dgm:cxn modelId="{6C5C639A-21DA-4790-8AB3-F990348EF5E4}" type="presOf" srcId="{3E106668-3885-4022-8929-14C0346C2D0F}" destId="{8424F8CD-DBAD-4E54-B5C2-0D8E66DE8E1F}" srcOrd="0" destOrd="0" presId="urn:microsoft.com/office/officeart/2005/8/layout/vList2"/>
    <dgm:cxn modelId="{4B1E3FBF-41FA-4470-A719-171FFD72A377}" srcId="{3E106668-3885-4022-8929-14C0346C2D0F}" destId="{03990083-5650-49CB-97FC-47B7A7F95CC2}" srcOrd="5" destOrd="0" parTransId="{FE5AE182-D2F4-4C3A-AD97-14A788DDD8B4}" sibTransId="{36ED13F5-B9B5-4172-9C5F-7001C59DE048}"/>
    <dgm:cxn modelId="{C2DF34E1-0DC0-4A37-847D-1621B4E1DAEB}" type="presOf" srcId="{79688C48-7379-4111-9B5C-6F007A788609}" destId="{9622C274-234E-457F-ACB5-7B7B7DDB2399}" srcOrd="0" destOrd="0" presId="urn:microsoft.com/office/officeart/2005/8/layout/vList2"/>
    <dgm:cxn modelId="{5BB11AE4-13F2-4072-981E-A2331E9FA42E}" srcId="{3E106668-3885-4022-8929-14C0346C2D0F}" destId="{790E79F3-21DC-4BDB-99B4-7EDDA68C0AAA}" srcOrd="2" destOrd="0" parTransId="{D2599440-DF07-4BF6-BBD2-3F59013A0747}" sibTransId="{E9581D22-AFA2-4D1F-AF16-8A489C92CE3C}"/>
    <dgm:cxn modelId="{5B09E2F1-EBE3-4D61-A318-D924ADCD1EA9}" type="presOf" srcId="{E9B22882-983A-41A3-9FF9-BB52522E84BF}" destId="{8E968C1F-12ED-479B-AABC-E0A53F106489}" srcOrd="0" destOrd="0" presId="urn:microsoft.com/office/officeart/2005/8/layout/vList2"/>
    <dgm:cxn modelId="{43E31CFC-846B-46B7-98A5-3BA7F064C4ED}" type="presOf" srcId="{652F7867-AA69-4DF7-B4B1-B43F22F6A7FE}" destId="{EDA08E9E-16F6-4174-B20A-0C536B4B59D0}" srcOrd="0" destOrd="0" presId="urn:microsoft.com/office/officeart/2005/8/layout/vList2"/>
    <dgm:cxn modelId="{D489924A-DA7A-4883-97A9-83BE4F20803C}" type="presParOf" srcId="{8424F8CD-DBAD-4E54-B5C2-0D8E66DE8E1F}" destId="{09E31CC8-1F5E-443E-B495-8435100903B3}" srcOrd="0" destOrd="0" presId="urn:microsoft.com/office/officeart/2005/8/layout/vList2"/>
    <dgm:cxn modelId="{F396BF96-4EBC-4706-9159-1681504250CC}" type="presParOf" srcId="{8424F8CD-DBAD-4E54-B5C2-0D8E66DE8E1F}" destId="{8E7A5562-B2DD-49DE-A4EF-8A1CC885ED22}" srcOrd="1" destOrd="0" presId="urn:microsoft.com/office/officeart/2005/8/layout/vList2"/>
    <dgm:cxn modelId="{F9F4969A-CAF0-4C31-AB5E-D7794CD714CF}" type="presParOf" srcId="{8424F8CD-DBAD-4E54-B5C2-0D8E66DE8E1F}" destId="{9622C274-234E-457F-ACB5-7B7B7DDB2399}" srcOrd="2" destOrd="0" presId="urn:microsoft.com/office/officeart/2005/8/layout/vList2"/>
    <dgm:cxn modelId="{372B9654-A931-4EF2-8F71-7BD126DBA68A}" type="presParOf" srcId="{8424F8CD-DBAD-4E54-B5C2-0D8E66DE8E1F}" destId="{4BAC0F75-9301-4CF0-85E9-57AE16130FDD}" srcOrd="3" destOrd="0" presId="urn:microsoft.com/office/officeart/2005/8/layout/vList2"/>
    <dgm:cxn modelId="{3FABABE2-CCFE-4260-A79B-6F1DD9AF1C61}" type="presParOf" srcId="{8424F8CD-DBAD-4E54-B5C2-0D8E66DE8E1F}" destId="{E470B58D-17E1-4E8D-BB45-7763FE3BB0F5}" srcOrd="4" destOrd="0" presId="urn:microsoft.com/office/officeart/2005/8/layout/vList2"/>
    <dgm:cxn modelId="{6C5E9058-2937-4693-94BA-B7584FFA1A87}" type="presParOf" srcId="{8424F8CD-DBAD-4E54-B5C2-0D8E66DE8E1F}" destId="{A310810A-BCD7-47E0-A06D-B20F473DA421}" srcOrd="5" destOrd="0" presId="urn:microsoft.com/office/officeart/2005/8/layout/vList2"/>
    <dgm:cxn modelId="{5B87134A-4A0A-4AE1-B595-D622F97B1289}" type="presParOf" srcId="{8424F8CD-DBAD-4E54-B5C2-0D8E66DE8E1F}" destId="{8E968C1F-12ED-479B-AABC-E0A53F106489}" srcOrd="6" destOrd="0" presId="urn:microsoft.com/office/officeart/2005/8/layout/vList2"/>
    <dgm:cxn modelId="{E9B2F9E1-4613-4E7A-B9A5-130FD185AE5D}" type="presParOf" srcId="{8424F8CD-DBAD-4E54-B5C2-0D8E66DE8E1F}" destId="{7DDBCDAF-BF13-4E50-9A16-D7A50891B1E3}" srcOrd="7" destOrd="0" presId="urn:microsoft.com/office/officeart/2005/8/layout/vList2"/>
    <dgm:cxn modelId="{15A8F0E6-1E56-4DDF-81E4-6DD256376C89}" type="presParOf" srcId="{8424F8CD-DBAD-4E54-B5C2-0D8E66DE8E1F}" destId="{EDA08E9E-16F6-4174-B20A-0C536B4B59D0}" srcOrd="8" destOrd="0" presId="urn:microsoft.com/office/officeart/2005/8/layout/vList2"/>
    <dgm:cxn modelId="{242D7909-934C-4002-8496-73E1C6ACB4C4}" type="presParOf" srcId="{8424F8CD-DBAD-4E54-B5C2-0D8E66DE8E1F}" destId="{2EE38853-3F33-43EC-991D-51477A6E71F9}" srcOrd="9" destOrd="0" presId="urn:microsoft.com/office/officeart/2005/8/layout/vList2"/>
    <dgm:cxn modelId="{73558DD8-76D1-4823-A179-96F57324B0C1}" type="presParOf" srcId="{8424F8CD-DBAD-4E54-B5C2-0D8E66DE8E1F}" destId="{A8117288-4E87-4FE9-99C9-B1B127A36F1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882E03-1B78-4084-892D-D7CBDF7D2B01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1E51524-07E7-4D4B-91CB-4F7E349FBC2B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i="0" u="none">
              <a:latin typeface="Yu Gothic UI Light" panose="020B0300000000000000" pitchFamily="34" charset="-128"/>
              <a:ea typeface="Yu Gothic UI Light" panose="020B0300000000000000" pitchFamily="34" charset="-128"/>
            </a:rPr>
            <a:t>AAM</a:t>
          </a:r>
        </a:p>
        <a:p>
          <a:pPr>
            <a:spcAft>
              <a:spcPts val="0"/>
            </a:spcAft>
          </a:pPr>
          <a:r>
            <a:rPr lang="en-US" b="0" i="0" u="none">
              <a:latin typeface="Yu Gothic UI Light" panose="020B0300000000000000" pitchFamily="34" charset="-128"/>
              <a:ea typeface="Yu Gothic UI Light" panose="020B0300000000000000" pitchFamily="34" charset="-128"/>
            </a:rPr>
            <a:t>Advanced Air Mobility</a:t>
          </a:r>
          <a:endParaRPr lang="en-US">
            <a:latin typeface="Yu Gothic UI Light" panose="020B0300000000000000" pitchFamily="34" charset="-128"/>
            <a:ea typeface="Yu Gothic UI Light" panose="020B0300000000000000" pitchFamily="34" charset="-128"/>
          </a:endParaRPr>
        </a:p>
        <a:p>
          <a:pPr>
            <a:spcAft>
              <a:spcPts val="0"/>
            </a:spcAft>
          </a:pPr>
          <a:r>
            <a:rPr lang="en-US" b="0" i="0" u="none">
              <a:latin typeface="Yu Gothic UI Light" panose="020B0300000000000000" pitchFamily="34" charset="-128"/>
              <a:ea typeface="Yu Gothic UI Light" panose="020B0300000000000000" pitchFamily="34" charset="-128"/>
            </a:rPr>
            <a:t>Intra and Inter-City</a:t>
          </a:r>
          <a:endParaRPr lang="en-US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FB78C4E9-F00A-4A9F-B4C4-2E22A9C9F2C4}" type="parTrans" cxnId="{19DCAEB5-3E80-42E1-8496-1C36C431C471}">
      <dgm:prSet/>
      <dgm:spPr/>
      <dgm:t>
        <a:bodyPr/>
        <a:lstStyle/>
        <a:p>
          <a:endParaRPr lang="en-US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0A394843-0BD3-4849-A742-476C825AA615}" type="sibTrans" cxnId="{19DCAEB5-3E80-42E1-8496-1C36C431C471}">
      <dgm:prSet/>
      <dgm:spPr/>
      <dgm:t>
        <a:bodyPr/>
        <a:lstStyle/>
        <a:p>
          <a:endParaRPr lang="en-US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1B3622D0-2440-4B83-9BB3-1A523146877B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i="0" u="none">
              <a:latin typeface="Yu Gothic UI Light" panose="020B0300000000000000" pitchFamily="34" charset="-128"/>
              <a:ea typeface="Yu Gothic UI Light" panose="020B0300000000000000" pitchFamily="34" charset="-128"/>
            </a:rPr>
            <a:t>UAM</a:t>
          </a:r>
          <a:endParaRPr lang="en-US" b="0" i="0" u="none">
            <a:latin typeface="Yu Gothic UI Light" panose="020B0300000000000000" pitchFamily="34" charset="-128"/>
            <a:ea typeface="Yu Gothic UI Light" panose="020B0300000000000000" pitchFamily="34" charset="-128"/>
          </a:endParaRPr>
        </a:p>
        <a:p>
          <a:pPr>
            <a:spcAft>
              <a:spcPts val="0"/>
            </a:spcAft>
          </a:pPr>
          <a:r>
            <a:rPr lang="en-US" b="0" i="0" u="none">
              <a:latin typeface="Yu Gothic UI Light" panose="020B0300000000000000" pitchFamily="34" charset="-128"/>
              <a:ea typeface="Yu Gothic UI Light" panose="020B0300000000000000" pitchFamily="34" charset="-128"/>
            </a:rPr>
            <a:t>Urban Air Mobility</a:t>
          </a:r>
        </a:p>
        <a:p>
          <a:pPr>
            <a:spcAft>
              <a:spcPts val="0"/>
            </a:spcAft>
          </a:pPr>
          <a:r>
            <a:rPr lang="en-US" b="0" i="0" u="none">
              <a:latin typeface="Yu Gothic UI Light" panose="020B0300000000000000" pitchFamily="34" charset="-128"/>
              <a:ea typeface="Yu Gothic UI Light" panose="020B0300000000000000" pitchFamily="34" charset="-128"/>
            </a:rPr>
            <a:t>Intra-City</a:t>
          </a:r>
        </a:p>
        <a:p>
          <a:pPr>
            <a:spcAft>
              <a:spcPts val="0"/>
            </a:spcAft>
          </a:pPr>
          <a:r>
            <a:rPr lang="en-US" b="0" i="0" u="none">
              <a:latin typeface="Yu Gothic UI Light" panose="020B0300000000000000" pitchFamily="34" charset="-128"/>
              <a:ea typeface="Yu Gothic UI Light" panose="020B0300000000000000" pitchFamily="34" charset="-128"/>
            </a:rPr>
            <a:t>ATL </a:t>
          </a:r>
          <a:r>
            <a:rPr lang="en-US" b="0" i="0" u="none">
              <a:latin typeface="Yu Gothic UI Light" panose="020B0300000000000000" pitchFamily="34" charset="-128"/>
              <a:ea typeface="Yu Gothic UI Light" panose="020B0300000000000000" pitchFamily="34" charset="-128"/>
              <a:sym typeface="Wingdings" panose="05000000000000000000" pitchFamily="2" charset="2"/>
            </a:rPr>
            <a:t> Ameris Bank Amphitheater</a:t>
          </a:r>
          <a:endParaRPr lang="en-US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E4B85F56-5E80-4ED9-A560-ACF766D1D650}" type="parTrans" cxnId="{02661F5B-5847-4B10-B470-550ED5AFE678}">
      <dgm:prSet/>
      <dgm:spPr/>
      <dgm:t>
        <a:bodyPr/>
        <a:lstStyle/>
        <a:p>
          <a:endParaRPr lang="en-US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AA595107-319C-457E-A8F3-BDE054151BB3}" type="sibTrans" cxnId="{02661F5B-5847-4B10-B470-550ED5AFE678}">
      <dgm:prSet/>
      <dgm:spPr/>
      <dgm:t>
        <a:bodyPr/>
        <a:lstStyle/>
        <a:p>
          <a:endParaRPr lang="en-US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6A8651C4-4D6D-457D-A5ED-DDFA229F7A19}">
      <dgm:prSet phldrT="[Text]"/>
      <dgm:spPr/>
      <dgm:t>
        <a:bodyPr/>
        <a:lstStyle/>
        <a:p>
          <a:pPr>
            <a:spcAft>
              <a:spcPts val="0"/>
            </a:spcAft>
          </a:pPr>
          <a:r>
            <a:rPr lang="en-US" b="1" i="0" u="none">
              <a:latin typeface="Yu Gothic UI Light" panose="020B0300000000000000" pitchFamily="34" charset="-128"/>
              <a:ea typeface="Yu Gothic UI Light" panose="020B0300000000000000" pitchFamily="34" charset="-128"/>
            </a:rPr>
            <a:t>RAM</a:t>
          </a:r>
          <a:endParaRPr lang="en-US" b="0" i="0" u="none">
            <a:latin typeface="Yu Gothic UI Light" panose="020B0300000000000000" pitchFamily="34" charset="-128"/>
            <a:ea typeface="Yu Gothic UI Light" panose="020B0300000000000000" pitchFamily="34" charset="-128"/>
          </a:endParaRPr>
        </a:p>
        <a:p>
          <a:pPr>
            <a:spcAft>
              <a:spcPts val="0"/>
            </a:spcAft>
          </a:pPr>
          <a:r>
            <a:rPr lang="en-US" b="0" i="0" u="none">
              <a:latin typeface="Yu Gothic UI Light" panose="020B0300000000000000" pitchFamily="34" charset="-128"/>
              <a:ea typeface="Yu Gothic UI Light" panose="020B0300000000000000" pitchFamily="34" charset="-128"/>
            </a:rPr>
            <a:t>Regional Air Mobility</a:t>
          </a:r>
        </a:p>
        <a:p>
          <a:pPr>
            <a:spcAft>
              <a:spcPts val="0"/>
            </a:spcAft>
          </a:pPr>
          <a:r>
            <a:rPr lang="en-US" b="0" i="0" u="none">
              <a:latin typeface="Yu Gothic UI Light" panose="020B0300000000000000" pitchFamily="34" charset="-128"/>
              <a:ea typeface="Yu Gothic UI Light" panose="020B0300000000000000" pitchFamily="34" charset="-128"/>
            </a:rPr>
            <a:t>Inter-City</a:t>
          </a:r>
        </a:p>
        <a:p>
          <a:pPr>
            <a:spcAft>
              <a:spcPts val="0"/>
            </a:spcAft>
          </a:pPr>
          <a:r>
            <a:rPr lang="en-US" b="0" i="0" u="none">
              <a:latin typeface="Yu Gothic UI Light" panose="020B0300000000000000" pitchFamily="34" charset="-128"/>
              <a:ea typeface="Yu Gothic UI Light" panose="020B0300000000000000" pitchFamily="34" charset="-128"/>
            </a:rPr>
            <a:t>Macon </a:t>
          </a:r>
          <a:r>
            <a:rPr lang="en-US" b="0" i="0" u="none">
              <a:latin typeface="Yu Gothic UI Light" panose="020B0300000000000000" pitchFamily="34" charset="-128"/>
              <a:ea typeface="Yu Gothic UI Light" panose="020B0300000000000000" pitchFamily="34" charset="-128"/>
              <a:sym typeface="Wingdings" panose="05000000000000000000" pitchFamily="2" charset="2"/>
            </a:rPr>
            <a:t> Jekyll Island</a:t>
          </a:r>
          <a:endParaRPr lang="en-US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28D801A7-1B0E-4EC4-90D8-8D3816678FEA}" type="parTrans" cxnId="{2441DD05-AE49-4A37-AD58-61E05E46C545}">
      <dgm:prSet/>
      <dgm:spPr/>
      <dgm:t>
        <a:bodyPr/>
        <a:lstStyle/>
        <a:p>
          <a:endParaRPr lang="en-US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842B0B92-15D7-40C2-B567-2909730245FB}" type="sibTrans" cxnId="{2441DD05-AE49-4A37-AD58-61E05E46C545}">
      <dgm:prSet/>
      <dgm:spPr/>
      <dgm:t>
        <a:bodyPr/>
        <a:lstStyle/>
        <a:p>
          <a:endParaRPr lang="en-US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145CF474-56A0-48AC-ABA4-0E0987324868}" type="pres">
      <dgm:prSet presAssocID="{F0882E03-1B78-4084-892D-D7CBDF7D2B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220DFD-5093-4754-8E44-FA0EE8C652EA}" type="pres">
      <dgm:prSet presAssocID="{31E51524-07E7-4D4B-91CB-4F7E349FBC2B}" presName="hierRoot1" presStyleCnt="0">
        <dgm:presLayoutVars>
          <dgm:hierBranch val="init"/>
        </dgm:presLayoutVars>
      </dgm:prSet>
      <dgm:spPr/>
    </dgm:pt>
    <dgm:pt modelId="{FED62D3D-C941-4386-A812-88E96C302B38}" type="pres">
      <dgm:prSet presAssocID="{31E51524-07E7-4D4B-91CB-4F7E349FBC2B}" presName="rootComposite1" presStyleCnt="0"/>
      <dgm:spPr/>
    </dgm:pt>
    <dgm:pt modelId="{7B84FE77-1BA9-47B9-BD06-B37C7CC9DFFE}" type="pres">
      <dgm:prSet presAssocID="{31E51524-07E7-4D4B-91CB-4F7E349FBC2B}" presName="rootText1" presStyleLbl="node0" presStyleIdx="0" presStyleCnt="1">
        <dgm:presLayoutVars>
          <dgm:chPref val="3"/>
        </dgm:presLayoutVars>
      </dgm:prSet>
      <dgm:spPr/>
    </dgm:pt>
    <dgm:pt modelId="{E46F55E4-1878-4189-A098-F7546F3E8C05}" type="pres">
      <dgm:prSet presAssocID="{31E51524-07E7-4D4B-91CB-4F7E349FBC2B}" presName="rootConnector1" presStyleLbl="node1" presStyleIdx="0" presStyleCnt="0"/>
      <dgm:spPr/>
    </dgm:pt>
    <dgm:pt modelId="{3F9B4C8C-A71E-4DB9-9412-9CB178CB80C3}" type="pres">
      <dgm:prSet presAssocID="{31E51524-07E7-4D4B-91CB-4F7E349FBC2B}" presName="hierChild2" presStyleCnt="0"/>
      <dgm:spPr/>
    </dgm:pt>
    <dgm:pt modelId="{3F7AD39A-9B81-4200-A048-CC875BB6FCFA}" type="pres">
      <dgm:prSet presAssocID="{E4B85F56-5E80-4ED9-A560-ACF766D1D650}" presName="Name37" presStyleLbl="parChTrans1D2" presStyleIdx="0" presStyleCnt="2"/>
      <dgm:spPr/>
    </dgm:pt>
    <dgm:pt modelId="{0594AA87-818A-4BBE-88C5-64E5E0003DE3}" type="pres">
      <dgm:prSet presAssocID="{1B3622D0-2440-4B83-9BB3-1A523146877B}" presName="hierRoot2" presStyleCnt="0">
        <dgm:presLayoutVars>
          <dgm:hierBranch val="init"/>
        </dgm:presLayoutVars>
      </dgm:prSet>
      <dgm:spPr/>
    </dgm:pt>
    <dgm:pt modelId="{B25ECD71-50AD-4E7F-BB91-47DCB6664375}" type="pres">
      <dgm:prSet presAssocID="{1B3622D0-2440-4B83-9BB3-1A523146877B}" presName="rootComposite" presStyleCnt="0"/>
      <dgm:spPr/>
    </dgm:pt>
    <dgm:pt modelId="{F0AF082E-9234-4F7F-A17D-034CE1C30B9C}" type="pres">
      <dgm:prSet presAssocID="{1B3622D0-2440-4B83-9BB3-1A523146877B}" presName="rootText" presStyleLbl="node2" presStyleIdx="0" presStyleCnt="2">
        <dgm:presLayoutVars>
          <dgm:chPref val="3"/>
        </dgm:presLayoutVars>
      </dgm:prSet>
      <dgm:spPr/>
    </dgm:pt>
    <dgm:pt modelId="{44F731C1-A68B-400C-A7B7-BA82BB1C0962}" type="pres">
      <dgm:prSet presAssocID="{1B3622D0-2440-4B83-9BB3-1A523146877B}" presName="rootConnector" presStyleLbl="node2" presStyleIdx="0" presStyleCnt="2"/>
      <dgm:spPr/>
    </dgm:pt>
    <dgm:pt modelId="{77771AF1-D8F2-4C78-A875-AE01541BA8BA}" type="pres">
      <dgm:prSet presAssocID="{1B3622D0-2440-4B83-9BB3-1A523146877B}" presName="hierChild4" presStyleCnt="0"/>
      <dgm:spPr/>
    </dgm:pt>
    <dgm:pt modelId="{696BCCAD-2178-4599-B11F-06511777B953}" type="pres">
      <dgm:prSet presAssocID="{1B3622D0-2440-4B83-9BB3-1A523146877B}" presName="hierChild5" presStyleCnt="0"/>
      <dgm:spPr/>
    </dgm:pt>
    <dgm:pt modelId="{AC055F52-A5D3-4C5E-B347-E718AC197C2A}" type="pres">
      <dgm:prSet presAssocID="{28D801A7-1B0E-4EC4-90D8-8D3816678FEA}" presName="Name37" presStyleLbl="parChTrans1D2" presStyleIdx="1" presStyleCnt="2"/>
      <dgm:spPr/>
    </dgm:pt>
    <dgm:pt modelId="{870757B8-2587-4228-ADF3-5C1648BA1BE2}" type="pres">
      <dgm:prSet presAssocID="{6A8651C4-4D6D-457D-A5ED-DDFA229F7A19}" presName="hierRoot2" presStyleCnt="0">
        <dgm:presLayoutVars>
          <dgm:hierBranch val="init"/>
        </dgm:presLayoutVars>
      </dgm:prSet>
      <dgm:spPr/>
    </dgm:pt>
    <dgm:pt modelId="{CFAB4118-62E0-4FF3-9847-7529FB059CD0}" type="pres">
      <dgm:prSet presAssocID="{6A8651C4-4D6D-457D-A5ED-DDFA229F7A19}" presName="rootComposite" presStyleCnt="0"/>
      <dgm:spPr/>
    </dgm:pt>
    <dgm:pt modelId="{E8B427C6-896A-4FFE-8E2B-9261B5EEF8A2}" type="pres">
      <dgm:prSet presAssocID="{6A8651C4-4D6D-457D-A5ED-DDFA229F7A19}" presName="rootText" presStyleLbl="node2" presStyleIdx="1" presStyleCnt="2">
        <dgm:presLayoutVars>
          <dgm:chPref val="3"/>
        </dgm:presLayoutVars>
      </dgm:prSet>
      <dgm:spPr/>
    </dgm:pt>
    <dgm:pt modelId="{2651F603-E43D-455E-BB0F-2E9A76767216}" type="pres">
      <dgm:prSet presAssocID="{6A8651C4-4D6D-457D-A5ED-DDFA229F7A19}" presName="rootConnector" presStyleLbl="node2" presStyleIdx="1" presStyleCnt="2"/>
      <dgm:spPr/>
    </dgm:pt>
    <dgm:pt modelId="{E81285B6-7E8A-4FC3-BD64-64457B6F794E}" type="pres">
      <dgm:prSet presAssocID="{6A8651C4-4D6D-457D-A5ED-DDFA229F7A19}" presName="hierChild4" presStyleCnt="0"/>
      <dgm:spPr/>
    </dgm:pt>
    <dgm:pt modelId="{EB671FC6-4769-4112-BBF0-9F68CA3BAAFF}" type="pres">
      <dgm:prSet presAssocID="{6A8651C4-4D6D-457D-A5ED-DDFA229F7A19}" presName="hierChild5" presStyleCnt="0"/>
      <dgm:spPr/>
    </dgm:pt>
    <dgm:pt modelId="{2B145D85-36DE-4BE9-BBFB-8A7A81AFF7C3}" type="pres">
      <dgm:prSet presAssocID="{31E51524-07E7-4D4B-91CB-4F7E349FBC2B}" presName="hierChild3" presStyleCnt="0"/>
      <dgm:spPr/>
    </dgm:pt>
  </dgm:ptLst>
  <dgm:cxnLst>
    <dgm:cxn modelId="{2441DD05-AE49-4A37-AD58-61E05E46C545}" srcId="{31E51524-07E7-4D4B-91CB-4F7E349FBC2B}" destId="{6A8651C4-4D6D-457D-A5ED-DDFA229F7A19}" srcOrd="1" destOrd="0" parTransId="{28D801A7-1B0E-4EC4-90D8-8D3816678FEA}" sibTransId="{842B0B92-15D7-40C2-B567-2909730245FB}"/>
    <dgm:cxn modelId="{6A4D5E39-8B85-457A-B0E7-840E35510BE8}" type="presOf" srcId="{F0882E03-1B78-4084-892D-D7CBDF7D2B01}" destId="{145CF474-56A0-48AC-ABA4-0E0987324868}" srcOrd="0" destOrd="0" presId="urn:microsoft.com/office/officeart/2005/8/layout/orgChart1"/>
    <dgm:cxn modelId="{02661F5B-5847-4B10-B470-550ED5AFE678}" srcId="{31E51524-07E7-4D4B-91CB-4F7E349FBC2B}" destId="{1B3622D0-2440-4B83-9BB3-1A523146877B}" srcOrd="0" destOrd="0" parTransId="{E4B85F56-5E80-4ED9-A560-ACF766D1D650}" sibTransId="{AA595107-319C-457E-A8F3-BDE054151BB3}"/>
    <dgm:cxn modelId="{1528B768-9ADF-42DA-935D-5240E12F5A81}" type="presOf" srcId="{6A8651C4-4D6D-457D-A5ED-DDFA229F7A19}" destId="{2651F603-E43D-455E-BB0F-2E9A76767216}" srcOrd="1" destOrd="0" presId="urn:microsoft.com/office/officeart/2005/8/layout/orgChart1"/>
    <dgm:cxn modelId="{04EB6876-89BA-4EDE-BC29-ABE07968A43A}" type="presOf" srcId="{6A8651C4-4D6D-457D-A5ED-DDFA229F7A19}" destId="{E8B427C6-896A-4FFE-8E2B-9261B5EEF8A2}" srcOrd="0" destOrd="0" presId="urn:microsoft.com/office/officeart/2005/8/layout/orgChart1"/>
    <dgm:cxn modelId="{21A44D84-C416-46F3-BDDF-7A5CC1C9C2F5}" type="presOf" srcId="{1B3622D0-2440-4B83-9BB3-1A523146877B}" destId="{F0AF082E-9234-4F7F-A17D-034CE1C30B9C}" srcOrd="0" destOrd="0" presId="urn:microsoft.com/office/officeart/2005/8/layout/orgChart1"/>
    <dgm:cxn modelId="{2CCDE38E-F48E-4511-8ABA-78DB77C6FA1C}" type="presOf" srcId="{31E51524-07E7-4D4B-91CB-4F7E349FBC2B}" destId="{7B84FE77-1BA9-47B9-BD06-B37C7CC9DFFE}" srcOrd="0" destOrd="0" presId="urn:microsoft.com/office/officeart/2005/8/layout/orgChart1"/>
    <dgm:cxn modelId="{5D49BD98-6292-4D67-8A51-3D9445C5E292}" type="presOf" srcId="{31E51524-07E7-4D4B-91CB-4F7E349FBC2B}" destId="{E46F55E4-1878-4189-A098-F7546F3E8C05}" srcOrd="1" destOrd="0" presId="urn:microsoft.com/office/officeart/2005/8/layout/orgChart1"/>
    <dgm:cxn modelId="{DF50FCA4-FB1C-45BA-AB55-27C0859F675A}" type="presOf" srcId="{E4B85F56-5E80-4ED9-A560-ACF766D1D650}" destId="{3F7AD39A-9B81-4200-A048-CC875BB6FCFA}" srcOrd="0" destOrd="0" presId="urn:microsoft.com/office/officeart/2005/8/layout/orgChart1"/>
    <dgm:cxn modelId="{1DDDB9A9-4E17-420B-A1EE-AD028D054A86}" type="presOf" srcId="{28D801A7-1B0E-4EC4-90D8-8D3816678FEA}" destId="{AC055F52-A5D3-4C5E-B347-E718AC197C2A}" srcOrd="0" destOrd="0" presId="urn:microsoft.com/office/officeart/2005/8/layout/orgChart1"/>
    <dgm:cxn modelId="{19DCAEB5-3E80-42E1-8496-1C36C431C471}" srcId="{F0882E03-1B78-4084-892D-D7CBDF7D2B01}" destId="{31E51524-07E7-4D4B-91CB-4F7E349FBC2B}" srcOrd="0" destOrd="0" parTransId="{FB78C4E9-F00A-4A9F-B4C4-2E22A9C9F2C4}" sibTransId="{0A394843-0BD3-4849-A742-476C825AA615}"/>
    <dgm:cxn modelId="{B890FEC3-EF4C-4327-B668-B672C3A3DC5C}" type="presOf" srcId="{1B3622D0-2440-4B83-9BB3-1A523146877B}" destId="{44F731C1-A68B-400C-A7B7-BA82BB1C0962}" srcOrd="1" destOrd="0" presId="urn:microsoft.com/office/officeart/2005/8/layout/orgChart1"/>
    <dgm:cxn modelId="{B31903F6-9326-4D1C-891C-6D84A5EB3564}" type="presParOf" srcId="{145CF474-56A0-48AC-ABA4-0E0987324868}" destId="{70220DFD-5093-4754-8E44-FA0EE8C652EA}" srcOrd="0" destOrd="0" presId="urn:microsoft.com/office/officeart/2005/8/layout/orgChart1"/>
    <dgm:cxn modelId="{26CAFFB1-6C74-48EF-B7C2-43EE86ABB6B0}" type="presParOf" srcId="{70220DFD-5093-4754-8E44-FA0EE8C652EA}" destId="{FED62D3D-C941-4386-A812-88E96C302B38}" srcOrd="0" destOrd="0" presId="urn:microsoft.com/office/officeart/2005/8/layout/orgChart1"/>
    <dgm:cxn modelId="{181016C9-7A0D-4F53-9746-7190156410FC}" type="presParOf" srcId="{FED62D3D-C941-4386-A812-88E96C302B38}" destId="{7B84FE77-1BA9-47B9-BD06-B37C7CC9DFFE}" srcOrd="0" destOrd="0" presId="urn:microsoft.com/office/officeart/2005/8/layout/orgChart1"/>
    <dgm:cxn modelId="{CFCB1323-A086-4403-AFAC-E5C2C30CA1B6}" type="presParOf" srcId="{FED62D3D-C941-4386-A812-88E96C302B38}" destId="{E46F55E4-1878-4189-A098-F7546F3E8C05}" srcOrd="1" destOrd="0" presId="urn:microsoft.com/office/officeart/2005/8/layout/orgChart1"/>
    <dgm:cxn modelId="{3AD8894D-1D9C-43B2-8D9C-72D6CDA70865}" type="presParOf" srcId="{70220DFD-5093-4754-8E44-FA0EE8C652EA}" destId="{3F9B4C8C-A71E-4DB9-9412-9CB178CB80C3}" srcOrd="1" destOrd="0" presId="urn:microsoft.com/office/officeart/2005/8/layout/orgChart1"/>
    <dgm:cxn modelId="{FA4AE74F-00E0-4D61-8CFB-9F9B1E7EA365}" type="presParOf" srcId="{3F9B4C8C-A71E-4DB9-9412-9CB178CB80C3}" destId="{3F7AD39A-9B81-4200-A048-CC875BB6FCFA}" srcOrd="0" destOrd="0" presId="urn:microsoft.com/office/officeart/2005/8/layout/orgChart1"/>
    <dgm:cxn modelId="{5C11D3B5-3221-4187-992B-C9D4BFCBBAA3}" type="presParOf" srcId="{3F9B4C8C-A71E-4DB9-9412-9CB178CB80C3}" destId="{0594AA87-818A-4BBE-88C5-64E5E0003DE3}" srcOrd="1" destOrd="0" presId="urn:microsoft.com/office/officeart/2005/8/layout/orgChart1"/>
    <dgm:cxn modelId="{5BD0E226-C664-4737-AD9B-00FD9C27919E}" type="presParOf" srcId="{0594AA87-818A-4BBE-88C5-64E5E0003DE3}" destId="{B25ECD71-50AD-4E7F-BB91-47DCB6664375}" srcOrd="0" destOrd="0" presId="urn:microsoft.com/office/officeart/2005/8/layout/orgChart1"/>
    <dgm:cxn modelId="{33432CF0-2D61-4AB0-B01C-924B9CFF7A95}" type="presParOf" srcId="{B25ECD71-50AD-4E7F-BB91-47DCB6664375}" destId="{F0AF082E-9234-4F7F-A17D-034CE1C30B9C}" srcOrd="0" destOrd="0" presId="urn:microsoft.com/office/officeart/2005/8/layout/orgChart1"/>
    <dgm:cxn modelId="{AB439FA1-1E21-42E6-8FC3-ADFD4CC08DC5}" type="presParOf" srcId="{B25ECD71-50AD-4E7F-BB91-47DCB6664375}" destId="{44F731C1-A68B-400C-A7B7-BA82BB1C0962}" srcOrd="1" destOrd="0" presId="urn:microsoft.com/office/officeart/2005/8/layout/orgChart1"/>
    <dgm:cxn modelId="{895AB0D5-EC1A-458B-BA98-0182C8450387}" type="presParOf" srcId="{0594AA87-818A-4BBE-88C5-64E5E0003DE3}" destId="{77771AF1-D8F2-4C78-A875-AE01541BA8BA}" srcOrd="1" destOrd="0" presId="urn:microsoft.com/office/officeart/2005/8/layout/orgChart1"/>
    <dgm:cxn modelId="{2C3E54DA-6585-4EA5-B56F-671D0090A3F4}" type="presParOf" srcId="{0594AA87-818A-4BBE-88C5-64E5E0003DE3}" destId="{696BCCAD-2178-4599-B11F-06511777B953}" srcOrd="2" destOrd="0" presId="urn:microsoft.com/office/officeart/2005/8/layout/orgChart1"/>
    <dgm:cxn modelId="{CDC67DFB-14B1-46D3-B0AF-78A5CBC1C475}" type="presParOf" srcId="{3F9B4C8C-A71E-4DB9-9412-9CB178CB80C3}" destId="{AC055F52-A5D3-4C5E-B347-E718AC197C2A}" srcOrd="2" destOrd="0" presId="urn:microsoft.com/office/officeart/2005/8/layout/orgChart1"/>
    <dgm:cxn modelId="{96990268-152A-426B-A55C-7B1C8C0B3954}" type="presParOf" srcId="{3F9B4C8C-A71E-4DB9-9412-9CB178CB80C3}" destId="{870757B8-2587-4228-ADF3-5C1648BA1BE2}" srcOrd="3" destOrd="0" presId="urn:microsoft.com/office/officeart/2005/8/layout/orgChart1"/>
    <dgm:cxn modelId="{69B29F6F-B96C-4931-AB4A-359F07F951FC}" type="presParOf" srcId="{870757B8-2587-4228-ADF3-5C1648BA1BE2}" destId="{CFAB4118-62E0-4FF3-9847-7529FB059CD0}" srcOrd="0" destOrd="0" presId="urn:microsoft.com/office/officeart/2005/8/layout/orgChart1"/>
    <dgm:cxn modelId="{E0785881-791F-4EB0-9C31-555C76841CB2}" type="presParOf" srcId="{CFAB4118-62E0-4FF3-9847-7529FB059CD0}" destId="{E8B427C6-896A-4FFE-8E2B-9261B5EEF8A2}" srcOrd="0" destOrd="0" presId="urn:microsoft.com/office/officeart/2005/8/layout/orgChart1"/>
    <dgm:cxn modelId="{F8F0F495-14C3-48F0-B069-26FF0F201434}" type="presParOf" srcId="{CFAB4118-62E0-4FF3-9847-7529FB059CD0}" destId="{2651F603-E43D-455E-BB0F-2E9A76767216}" srcOrd="1" destOrd="0" presId="urn:microsoft.com/office/officeart/2005/8/layout/orgChart1"/>
    <dgm:cxn modelId="{E91ED5A3-C342-4FA3-B967-F974CA709B03}" type="presParOf" srcId="{870757B8-2587-4228-ADF3-5C1648BA1BE2}" destId="{E81285B6-7E8A-4FC3-BD64-64457B6F794E}" srcOrd="1" destOrd="0" presId="urn:microsoft.com/office/officeart/2005/8/layout/orgChart1"/>
    <dgm:cxn modelId="{4D0AA72D-4DBC-47A4-856D-D066AD4B9F43}" type="presParOf" srcId="{870757B8-2587-4228-ADF3-5C1648BA1BE2}" destId="{EB671FC6-4769-4112-BBF0-9F68CA3BAAFF}" srcOrd="2" destOrd="0" presId="urn:microsoft.com/office/officeart/2005/8/layout/orgChart1"/>
    <dgm:cxn modelId="{0D279D45-419E-4C62-B214-EB3E2B7FC14E}" type="presParOf" srcId="{70220DFD-5093-4754-8E44-FA0EE8C652EA}" destId="{2B145D85-36DE-4BE9-BBFB-8A7A81AFF7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1316C1-4840-4142-A2C1-A865FBFA2B12}" type="doc">
      <dgm:prSet loTypeId="urn:microsoft.com/office/officeart/2005/8/layout/vList4" loCatId="list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4BE0532-A5E6-40F8-96C9-E047C669451C}">
      <dgm:prSet custT="1"/>
      <dgm:spPr/>
      <dgm:t>
        <a:bodyPr/>
        <a:lstStyle/>
        <a:p>
          <a:r>
            <a:rPr lang="en-US" sz="2400" b="1" dirty="0" err="1">
              <a:latin typeface="Yu Gothic Medium" panose="020B0500000000000000" pitchFamily="34" charset="-128"/>
              <a:ea typeface="Yu Gothic Medium" panose="020B0500000000000000" pitchFamily="34" charset="-128"/>
            </a:rPr>
            <a:t>Multicopter</a:t>
          </a:r>
          <a:r>
            <a:rPr lang="en-US" sz="2400" dirty="0">
              <a:latin typeface="Yu Gothic Light" panose="020B0300000000000000" pitchFamily="34" charset="-128"/>
              <a:ea typeface="Yu Gothic Light" panose="020B0300000000000000" pitchFamily="34" charset="-128"/>
            </a:rPr>
            <a:t> – looks and flies much like a helicopter, except with multiple rotors.</a:t>
          </a:r>
        </a:p>
      </dgm:t>
    </dgm:pt>
    <dgm:pt modelId="{BFD0B24A-1E6C-494F-8D26-32689C827FA3}" type="parTrans" cxnId="{3A84C2BA-10C5-4F7A-AE87-1A21BF103975}">
      <dgm:prSet/>
      <dgm:spPr/>
      <dgm:t>
        <a:bodyPr/>
        <a:lstStyle/>
        <a:p>
          <a:endParaRPr lang="en-US"/>
        </a:p>
      </dgm:t>
    </dgm:pt>
    <dgm:pt modelId="{9105845E-C264-47EC-A73C-C15DAFDE9488}" type="sibTrans" cxnId="{3A84C2BA-10C5-4F7A-AE87-1A21BF103975}">
      <dgm:prSet/>
      <dgm:spPr/>
      <dgm:t>
        <a:bodyPr/>
        <a:lstStyle/>
        <a:p>
          <a:endParaRPr lang="en-US"/>
        </a:p>
      </dgm:t>
    </dgm:pt>
    <dgm:pt modelId="{A6F3F08F-B010-422B-B971-EACCA1A25FE6}">
      <dgm:prSet custT="1"/>
      <dgm:spPr/>
      <dgm:t>
        <a:bodyPr/>
        <a:lstStyle/>
        <a:p>
          <a:r>
            <a:rPr lang="en-US" sz="2400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Lift and Cruise </a:t>
          </a:r>
          <a:r>
            <a:rPr lang="en-US" sz="2400" dirty="0">
              <a:latin typeface="Yu Gothic Light" panose="020B0300000000000000" pitchFamily="34" charset="-128"/>
              <a:ea typeface="Yu Gothic Light" panose="020B0300000000000000" pitchFamily="34" charset="-128"/>
            </a:rPr>
            <a:t>– uses rotors for vertical flight and transitions to propellers for horizontal flight.</a:t>
          </a:r>
        </a:p>
      </dgm:t>
    </dgm:pt>
    <dgm:pt modelId="{57A68C84-06BB-41F2-8A90-F19BD30D6B82}" type="parTrans" cxnId="{C2C00D7E-EFCC-474B-A830-92287B906810}">
      <dgm:prSet/>
      <dgm:spPr/>
      <dgm:t>
        <a:bodyPr/>
        <a:lstStyle/>
        <a:p>
          <a:endParaRPr lang="en-US"/>
        </a:p>
      </dgm:t>
    </dgm:pt>
    <dgm:pt modelId="{0CABD472-410E-4DF4-94F0-6BC5CEDC8CB7}" type="sibTrans" cxnId="{C2C00D7E-EFCC-474B-A830-92287B906810}">
      <dgm:prSet/>
      <dgm:spPr/>
      <dgm:t>
        <a:bodyPr/>
        <a:lstStyle/>
        <a:p>
          <a:endParaRPr lang="en-US"/>
        </a:p>
      </dgm:t>
    </dgm:pt>
    <dgm:pt modelId="{28DC015B-2299-43CC-B07C-5FA71AF5786E}">
      <dgm:prSet custT="1"/>
      <dgm:spPr/>
      <dgm:t>
        <a:bodyPr/>
        <a:lstStyle/>
        <a:p>
          <a:r>
            <a:rPr lang="en-US" sz="2400" b="1" dirty="0">
              <a:latin typeface="Yu Gothic Medium" panose="020B0500000000000000" pitchFamily="34" charset="-128"/>
              <a:ea typeface="Yu Gothic Medium" panose="020B0500000000000000" pitchFamily="34" charset="-128"/>
            </a:rPr>
            <a:t>Vectored Thrust </a:t>
          </a:r>
          <a:r>
            <a:rPr lang="en-US" sz="2400" dirty="0">
              <a:latin typeface="Yu Gothic Light" panose="020B0300000000000000" pitchFamily="34" charset="-128"/>
              <a:ea typeface="Yu Gothic Light" panose="020B0300000000000000" pitchFamily="34" charset="-128"/>
            </a:rPr>
            <a:t>– uses rotors or fans for both vertical and horizontal flight.</a:t>
          </a:r>
        </a:p>
      </dgm:t>
    </dgm:pt>
    <dgm:pt modelId="{274869FF-83D0-47D6-B0E0-2D4A9EF31D36}" type="parTrans" cxnId="{32FA8E37-25D1-4D22-A13A-C70F563DC31C}">
      <dgm:prSet/>
      <dgm:spPr/>
      <dgm:t>
        <a:bodyPr/>
        <a:lstStyle/>
        <a:p>
          <a:endParaRPr lang="en-US"/>
        </a:p>
      </dgm:t>
    </dgm:pt>
    <dgm:pt modelId="{E332BD96-461A-412C-8CA8-4BA93B698E0C}" type="sibTrans" cxnId="{32FA8E37-25D1-4D22-A13A-C70F563DC31C}">
      <dgm:prSet/>
      <dgm:spPr/>
      <dgm:t>
        <a:bodyPr/>
        <a:lstStyle/>
        <a:p>
          <a:endParaRPr lang="en-US"/>
        </a:p>
      </dgm:t>
    </dgm:pt>
    <dgm:pt modelId="{EE8FEE68-30E9-41AD-B24F-F4DCA09EFFC2}" type="pres">
      <dgm:prSet presAssocID="{C81316C1-4840-4142-A2C1-A865FBFA2B12}" presName="linear" presStyleCnt="0">
        <dgm:presLayoutVars>
          <dgm:dir/>
          <dgm:resizeHandles val="exact"/>
        </dgm:presLayoutVars>
      </dgm:prSet>
      <dgm:spPr/>
    </dgm:pt>
    <dgm:pt modelId="{3BC966F3-A6DD-44D3-B853-DBB287F8D3FF}" type="pres">
      <dgm:prSet presAssocID="{14BE0532-A5E6-40F8-96C9-E047C669451C}" presName="comp" presStyleCnt="0"/>
      <dgm:spPr/>
    </dgm:pt>
    <dgm:pt modelId="{97020943-A0BA-446E-B02B-8425528A5DE2}" type="pres">
      <dgm:prSet presAssocID="{14BE0532-A5E6-40F8-96C9-E047C669451C}" presName="box" presStyleLbl="node1" presStyleIdx="0" presStyleCnt="3"/>
      <dgm:spPr/>
    </dgm:pt>
    <dgm:pt modelId="{F6E599CB-EEDD-422A-AE57-5A6BEE95EEDB}" type="pres">
      <dgm:prSet presAssocID="{14BE0532-A5E6-40F8-96C9-E047C669451C}" presName="img" presStyleLbl="fgImgPlace1" presStyleIdx="0" presStyleCnt="3" custScaleY="127967" custLinFactNeighborX="418" custLinFactNeighborY="-8540"/>
      <dgm:spPr>
        <a:blipFill dpi="0"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6073" b="18427"/>
          </a:stretch>
        </a:blipFill>
      </dgm:spPr>
    </dgm:pt>
    <dgm:pt modelId="{EB8FF19C-82F0-4CDC-BE31-F1F8DB6068BA}" type="pres">
      <dgm:prSet presAssocID="{14BE0532-A5E6-40F8-96C9-E047C669451C}" presName="text" presStyleLbl="node1" presStyleIdx="0" presStyleCnt="3">
        <dgm:presLayoutVars>
          <dgm:bulletEnabled val="1"/>
        </dgm:presLayoutVars>
      </dgm:prSet>
      <dgm:spPr/>
    </dgm:pt>
    <dgm:pt modelId="{83AC268C-EC28-4F09-BAA1-2ED362E1A773}" type="pres">
      <dgm:prSet presAssocID="{9105845E-C264-47EC-A73C-C15DAFDE9488}" presName="spacer" presStyleCnt="0"/>
      <dgm:spPr/>
    </dgm:pt>
    <dgm:pt modelId="{9499FD31-0382-487E-B593-FEBF14FF681A}" type="pres">
      <dgm:prSet presAssocID="{A6F3F08F-B010-422B-B971-EACCA1A25FE6}" presName="comp" presStyleCnt="0"/>
      <dgm:spPr/>
    </dgm:pt>
    <dgm:pt modelId="{8F789F33-DF51-4BC2-B166-FA4A36B7E588}" type="pres">
      <dgm:prSet presAssocID="{A6F3F08F-B010-422B-B971-EACCA1A25FE6}" presName="box" presStyleLbl="node1" presStyleIdx="1" presStyleCnt="3"/>
      <dgm:spPr/>
    </dgm:pt>
    <dgm:pt modelId="{8CCC9864-1254-4D07-BCF5-A769B5F2888A}" type="pres">
      <dgm:prSet presAssocID="{A6F3F08F-B010-422B-B971-EACCA1A25FE6}" presName="img" presStyleLbl="fgImgPlace1" presStyleIdx="1" presStyleCnt="3"/>
      <dgm:spPr>
        <a:blipFill dpi="0"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5530" b="15530"/>
          </a:stretch>
        </a:blipFill>
      </dgm:spPr>
    </dgm:pt>
    <dgm:pt modelId="{96A23028-BD15-48F2-A0AE-B208AA305C2F}" type="pres">
      <dgm:prSet presAssocID="{A6F3F08F-B010-422B-B971-EACCA1A25FE6}" presName="text" presStyleLbl="node1" presStyleIdx="1" presStyleCnt="3">
        <dgm:presLayoutVars>
          <dgm:bulletEnabled val="1"/>
        </dgm:presLayoutVars>
      </dgm:prSet>
      <dgm:spPr/>
    </dgm:pt>
    <dgm:pt modelId="{72C36912-3D0E-4151-9645-04E663A52EF6}" type="pres">
      <dgm:prSet presAssocID="{0CABD472-410E-4DF4-94F0-6BC5CEDC8CB7}" presName="spacer" presStyleCnt="0"/>
      <dgm:spPr/>
    </dgm:pt>
    <dgm:pt modelId="{9328971A-7DAD-49DF-8D3D-55D2BC53854E}" type="pres">
      <dgm:prSet presAssocID="{28DC015B-2299-43CC-B07C-5FA71AF5786E}" presName="comp" presStyleCnt="0"/>
      <dgm:spPr/>
    </dgm:pt>
    <dgm:pt modelId="{3A340B15-ED8F-4397-969C-96595FF744C1}" type="pres">
      <dgm:prSet presAssocID="{28DC015B-2299-43CC-B07C-5FA71AF5786E}" presName="box" presStyleLbl="node1" presStyleIdx="2" presStyleCnt="3"/>
      <dgm:spPr/>
    </dgm:pt>
    <dgm:pt modelId="{F28FA8B9-F0A4-46CA-BDF2-E194B7119A84}" type="pres">
      <dgm:prSet presAssocID="{28DC015B-2299-43CC-B07C-5FA71AF5786E}" presName="img" presStyleLbl="fgImgPlace1" presStyleIdx="2" presStyleCnt="3"/>
      <dgm:spPr>
        <a:blipFill dpi="0"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1392" b="11392"/>
          </a:stretch>
        </a:blipFill>
      </dgm:spPr>
    </dgm:pt>
    <dgm:pt modelId="{EA098062-DC8C-4CEB-B4FC-3CEAA00F9C3A}" type="pres">
      <dgm:prSet presAssocID="{28DC015B-2299-43CC-B07C-5FA71AF5786E}" presName="text" presStyleLbl="node1" presStyleIdx="2" presStyleCnt="3">
        <dgm:presLayoutVars>
          <dgm:bulletEnabled val="1"/>
        </dgm:presLayoutVars>
      </dgm:prSet>
      <dgm:spPr/>
    </dgm:pt>
  </dgm:ptLst>
  <dgm:cxnLst>
    <dgm:cxn modelId="{04393713-5D23-4CEB-8607-6005BCCEC45A}" type="presOf" srcId="{C81316C1-4840-4142-A2C1-A865FBFA2B12}" destId="{EE8FEE68-30E9-41AD-B24F-F4DCA09EFFC2}" srcOrd="0" destOrd="0" presId="urn:microsoft.com/office/officeart/2005/8/layout/vList4"/>
    <dgm:cxn modelId="{32FA8E37-25D1-4D22-A13A-C70F563DC31C}" srcId="{C81316C1-4840-4142-A2C1-A865FBFA2B12}" destId="{28DC015B-2299-43CC-B07C-5FA71AF5786E}" srcOrd="2" destOrd="0" parTransId="{274869FF-83D0-47D6-B0E0-2D4A9EF31D36}" sibTransId="{E332BD96-461A-412C-8CA8-4BA93B698E0C}"/>
    <dgm:cxn modelId="{9033C638-B58F-460E-822D-CA7ACA1CF27C}" type="presOf" srcId="{A6F3F08F-B010-422B-B971-EACCA1A25FE6}" destId="{96A23028-BD15-48F2-A0AE-B208AA305C2F}" srcOrd="1" destOrd="0" presId="urn:microsoft.com/office/officeart/2005/8/layout/vList4"/>
    <dgm:cxn modelId="{C2C00D7E-EFCC-474B-A830-92287B906810}" srcId="{C81316C1-4840-4142-A2C1-A865FBFA2B12}" destId="{A6F3F08F-B010-422B-B971-EACCA1A25FE6}" srcOrd="1" destOrd="0" parTransId="{57A68C84-06BB-41F2-8A90-F19BD30D6B82}" sibTransId="{0CABD472-410E-4DF4-94F0-6BC5CEDC8CB7}"/>
    <dgm:cxn modelId="{3A84C2BA-10C5-4F7A-AE87-1A21BF103975}" srcId="{C81316C1-4840-4142-A2C1-A865FBFA2B12}" destId="{14BE0532-A5E6-40F8-96C9-E047C669451C}" srcOrd="0" destOrd="0" parTransId="{BFD0B24A-1E6C-494F-8D26-32689C827FA3}" sibTransId="{9105845E-C264-47EC-A73C-C15DAFDE9488}"/>
    <dgm:cxn modelId="{EFB72EBC-2177-482E-AEAE-45F5900AB3D5}" type="presOf" srcId="{A6F3F08F-B010-422B-B971-EACCA1A25FE6}" destId="{8F789F33-DF51-4BC2-B166-FA4A36B7E588}" srcOrd="0" destOrd="0" presId="urn:microsoft.com/office/officeart/2005/8/layout/vList4"/>
    <dgm:cxn modelId="{C2A552CC-A949-434F-A86E-94B8F427EB60}" type="presOf" srcId="{28DC015B-2299-43CC-B07C-5FA71AF5786E}" destId="{3A340B15-ED8F-4397-969C-96595FF744C1}" srcOrd="0" destOrd="0" presId="urn:microsoft.com/office/officeart/2005/8/layout/vList4"/>
    <dgm:cxn modelId="{20B570DF-B8C4-485A-B88C-99FD280A51F7}" type="presOf" srcId="{14BE0532-A5E6-40F8-96C9-E047C669451C}" destId="{97020943-A0BA-446E-B02B-8425528A5DE2}" srcOrd="0" destOrd="0" presId="urn:microsoft.com/office/officeart/2005/8/layout/vList4"/>
    <dgm:cxn modelId="{63DE04F3-D57F-45C1-B400-E52D54A27A28}" type="presOf" srcId="{14BE0532-A5E6-40F8-96C9-E047C669451C}" destId="{EB8FF19C-82F0-4CDC-BE31-F1F8DB6068BA}" srcOrd="1" destOrd="0" presId="urn:microsoft.com/office/officeart/2005/8/layout/vList4"/>
    <dgm:cxn modelId="{D7BCD9F4-F177-4D29-8A7F-90CC06B5E3D0}" type="presOf" srcId="{28DC015B-2299-43CC-B07C-5FA71AF5786E}" destId="{EA098062-DC8C-4CEB-B4FC-3CEAA00F9C3A}" srcOrd="1" destOrd="0" presId="urn:microsoft.com/office/officeart/2005/8/layout/vList4"/>
    <dgm:cxn modelId="{C7AC2ADB-8AA6-4FE1-9AE0-BF1933B58508}" type="presParOf" srcId="{EE8FEE68-30E9-41AD-B24F-F4DCA09EFFC2}" destId="{3BC966F3-A6DD-44D3-B853-DBB287F8D3FF}" srcOrd="0" destOrd="0" presId="urn:microsoft.com/office/officeart/2005/8/layout/vList4"/>
    <dgm:cxn modelId="{08F3FB40-4FBA-4FEB-BE85-02A1DE1A6F6E}" type="presParOf" srcId="{3BC966F3-A6DD-44D3-B853-DBB287F8D3FF}" destId="{97020943-A0BA-446E-B02B-8425528A5DE2}" srcOrd="0" destOrd="0" presId="urn:microsoft.com/office/officeart/2005/8/layout/vList4"/>
    <dgm:cxn modelId="{0F13DCC1-4FC9-48D1-8A6C-6604F33976DC}" type="presParOf" srcId="{3BC966F3-A6DD-44D3-B853-DBB287F8D3FF}" destId="{F6E599CB-EEDD-422A-AE57-5A6BEE95EEDB}" srcOrd="1" destOrd="0" presId="urn:microsoft.com/office/officeart/2005/8/layout/vList4"/>
    <dgm:cxn modelId="{9E73D82C-E527-4C1A-8902-8F88087DB7DF}" type="presParOf" srcId="{3BC966F3-A6DD-44D3-B853-DBB287F8D3FF}" destId="{EB8FF19C-82F0-4CDC-BE31-F1F8DB6068BA}" srcOrd="2" destOrd="0" presId="urn:microsoft.com/office/officeart/2005/8/layout/vList4"/>
    <dgm:cxn modelId="{D234D7E2-5D8A-4F01-B308-BA2825208DE4}" type="presParOf" srcId="{EE8FEE68-30E9-41AD-B24F-F4DCA09EFFC2}" destId="{83AC268C-EC28-4F09-BAA1-2ED362E1A773}" srcOrd="1" destOrd="0" presId="urn:microsoft.com/office/officeart/2005/8/layout/vList4"/>
    <dgm:cxn modelId="{41E34DDA-ADC9-4B0D-BF23-4999DF394DA5}" type="presParOf" srcId="{EE8FEE68-30E9-41AD-B24F-F4DCA09EFFC2}" destId="{9499FD31-0382-487E-B593-FEBF14FF681A}" srcOrd="2" destOrd="0" presId="urn:microsoft.com/office/officeart/2005/8/layout/vList4"/>
    <dgm:cxn modelId="{A8DC048B-78C7-4930-A373-4B085F3D7340}" type="presParOf" srcId="{9499FD31-0382-487E-B593-FEBF14FF681A}" destId="{8F789F33-DF51-4BC2-B166-FA4A36B7E588}" srcOrd="0" destOrd="0" presId="urn:microsoft.com/office/officeart/2005/8/layout/vList4"/>
    <dgm:cxn modelId="{347F64D8-CBCC-4870-A134-7215A7A3DAEA}" type="presParOf" srcId="{9499FD31-0382-487E-B593-FEBF14FF681A}" destId="{8CCC9864-1254-4D07-BCF5-A769B5F2888A}" srcOrd="1" destOrd="0" presId="urn:microsoft.com/office/officeart/2005/8/layout/vList4"/>
    <dgm:cxn modelId="{8A0BE582-F315-46A6-9E08-3DEBAEE1A4F6}" type="presParOf" srcId="{9499FD31-0382-487E-B593-FEBF14FF681A}" destId="{96A23028-BD15-48F2-A0AE-B208AA305C2F}" srcOrd="2" destOrd="0" presId="urn:microsoft.com/office/officeart/2005/8/layout/vList4"/>
    <dgm:cxn modelId="{F6BBD53C-B465-4676-8EE4-D7FC9D0DD0F0}" type="presParOf" srcId="{EE8FEE68-30E9-41AD-B24F-F4DCA09EFFC2}" destId="{72C36912-3D0E-4151-9645-04E663A52EF6}" srcOrd="3" destOrd="0" presId="urn:microsoft.com/office/officeart/2005/8/layout/vList4"/>
    <dgm:cxn modelId="{35E16C68-88E1-4FD4-B71D-5459779D8AC6}" type="presParOf" srcId="{EE8FEE68-30E9-41AD-B24F-F4DCA09EFFC2}" destId="{9328971A-7DAD-49DF-8D3D-55D2BC53854E}" srcOrd="4" destOrd="0" presId="urn:microsoft.com/office/officeart/2005/8/layout/vList4"/>
    <dgm:cxn modelId="{AB305B3F-A50B-459E-947D-C9C698A1201C}" type="presParOf" srcId="{9328971A-7DAD-49DF-8D3D-55D2BC53854E}" destId="{3A340B15-ED8F-4397-969C-96595FF744C1}" srcOrd="0" destOrd="0" presId="urn:microsoft.com/office/officeart/2005/8/layout/vList4"/>
    <dgm:cxn modelId="{E08A0994-8BFE-4904-B202-6CEACF4E7CFE}" type="presParOf" srcId="{9328971A-7DAD-49DF-8D3D-55D2BC53854E}" destId="{F28FA8B9-F0A4-46CA-BDF2-E194B7119A84}" srcOrd="1" destOrd="0" presId="urn:microsoft.com/office/officeart/2005/8/layout/vList4"/>
    <dgm:cxn modelId="{3D6C2992-9421-497E-8D8B-4B098A8B4D2D}" type="presParOf" srcId="{9328971A-7DAD-49DF-8D3D-55D2BC53854E}" destId="{EA098062-DC8C-4CEB-B4FC-3CEAA00F9C3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22F7B1-1FFF-4E3B-92DC-DF1E139C918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770E68-55CD-486A-B8C2-F8E9F425744E}">
      <dgm:prSet phldrT="[Text]" custT="1"/>
      <dgm:spPr/>
      <dgm:t>
        <a:bodyPr/>
        <a:lstStyle/>
        <a:p>
          <a:pPr>
            <a:lnSpc>
              <a:spcPts val="1600"/>
            </a:lnSpc>
            <a:spcBef>
              <a:spcPts val="400"/>
            </a:spcBef>
            <a:spcAft>
              <a:spcPts val="200"/>
            </a:spcAft>
          </a:pPr>
          <a:r>
            <a:rPr lang="en-US" sz="14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Pilot on Board</a:t>
          </a:r>
        </a:p>
      </dgm:t>
    </dgm:pt>
    <dgm:pt modelId="{0E1A8F33-B2C0-4F5E-982F-0EFC54462ADE}" type="parTrans" cxnId="{CB693E12-F8DC-471A-96F7-0EC3EEB5EB8F}">
      <dgm:prSet/>
      <dgm:spPr/>
      <dgm:t>
        <a:bodyPr/>
        <a:lstStyle/>
        <a:p>
          <a:pPr>
            <a:lnSpc>
              <a:spcPts val="1200"/>
            </a:lnSpc>
          </a:pPr>
          <a:endParaRPr lang="en-US" sz="10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605AAE57-C642-4FC3-9665-111D09F9A6AA}" type="sibTrans" cxnId="{CB693E12-F8DC-471A-96F7-0EC3EEB5EB8F}">
      <dgm:prSet/>
      <dgm:spPr/>
      <dgm:t>
        <a:bodyPr/>
        <a:lstStyle/>
        <a:p>
          <a:pPr>
            <a:lnSpc>
              <a:spcPts val="1200"/>
            </a:lnSpc>
          </a:pPr>
          <a:endParaRPr lang="en-US" sz="10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98B4B308-1C1B-4D0A-AE04-4F3D348B45AF}">
      <dgm:prSet phldrT="[Text]" custT="1"/>
      <dgm:spPr/>
      <dgm:t>
        <a:bodyPr/>
        <a:lstStyle/>
        <a:p>
          <a:pPr>
            <a:lnSpc>
              <a:spcPts val="1600"/>
            </a:lnSpc>
            <a:spcBef>
              <a:spcPts val="400"/>
            </a:spcBef>
            <a:spcAft>
              <a:spcPts val="200"/>
            </a:spcAft>
          </a:pPr>
          <a:r>
            <a:rPr lang="en-US" sz="14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Autonomous</a:t>
          </a:r>
        </a:p>
      </dgm:t>
    </dgm:pt>
    <dgm:pt modelId="{BBF1A815-99A2-4CC5-93FA-5FE7066E96C9}" type="parTrans" cxnId="{E1463A7B-116C-4294-A565-B30887995295}">
      <dgm:prSet/>
      <dgm:spPr/>
      <dgm:t>
        <a:bodyPr/>
        <a:lstStyle/>
        <a:p>
          <a:pPr>
            <a:lnSpc>
              <a:spcPts val="1200"/>
            </a:lnSpc>
          </a:pPr>
          <a:endParaRPr lang="en-US" sz="10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426F3D84-E281-465A-8C99-B7BAF1BE4302}" type="sibTrans" cxnId="{E1463A7B-116C-4294-A565-B30887995295}">
      <dgm:prSet/>
      <dgm:spPr/>
      <dgm:t>
        <a:bodyPr/>
        <a:lstStyle/>
        <a:p>
          <a:pPr>
            <a:lnSpc>
              <a:spcPts val="1200"/>
            </a:lnSpc>
          </a:pPr>
          <a:endParaRPr lang="en-US" sz="10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0E4AA241-E76A-4CFC-9808-4CE77D792FA6}">
      <dgm:prSet phldrT="[Text]" custT="1"/>
      <dgm:spPr/>
      <dgm:t>
        <a:bodyPr/>
        <a:lstStyle/>
        <a:p>
          <a:pPr>
            <a:lnSpc>
              <a:spcPts val="1600"/>
            </a:lnSpc>
            <a:spcBef>
              <a:spcPts val="400"/>
            </a:spcBef>
            <a:spcAft>
              <a:spcPts val="200"/>
            </a:spcAft>
          </a:pPr>
          <a:r>
            <a:rPr lang="en-US" sz="14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All Electric</a:t>
          </a:r>
        </a:p>
      </dgm:t>
    </dgm:pt>
    <dgm:pt modelId="{77D30E5A-D2A3-46FE-A005-ABF797C3B243}" type="parTrans" cxnId="{395A61DE-D730-443C-85F9-E9BB779AC197}">
      <dgm:prSet/>
      <dgm:spPr/>
      <dgm:t>
        <a:bodyPr/>
        <a:lstStyle/>
        <a:p>
          <a:pPr>
            <a:lnSpc>
              <a:spcPts val="1200"/>
            </a:lnSpc>
          </a:pPr>
          <a:endParaRPr lang="en-US" sz="10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9FFD4046-80FC-44DE-B558-1346C73AE33F}" type="sibTrans" cxnId="{395A61DE-D730-443C-85F9-E9BB779AC197}">
      <dgm:prSet/>
      <dgm:spPr/>
      <dgm:t>
        <a:bodyPr/>
        <a:lstStyle/>
        <a:p>
          <a:pPr>
            <a:lnSpc>
              <a:spcPts val="1200"/>
            </a:lnSpc>
          </a:pPr>
          <a:endParaRPr lang="en-US" sz="10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883FDA54-1A71-41BD-82F3-B2EB92F56406}">
      <dgm:prSet phldrT="[Text]" custT="1"/>
      <dgm:spPr/>
      <dgm:t>
        <a:bodyPr/>
        <a:lstStyle/>
        <a:p>
          <a:pPr>
            <a:lnSpc>
              <a:spcPts val="1600"/>
            </a:lnSpc>
            <a:spcBef>
              <a:spcPts val="400"/>
            </a:spcBef>
            <a:spcAft>
              <a:spcPts val="200"/>
            </a:spcAft>
          </a:pPr>
          <a:r>
            <a:rPr lang="en-US" sz="1400">
              <a:latin typeface="Yu Gothic UI Light" panose="020B0300000000000000" pitchFamily="34" charset="-128"/>
              <a:ea typeface="Yu Gothic UI Light" panose="020B0300000000000000" pitchFamily="34" charset="-128"/>
            </a:rPr>
            <a:t>Hybrid &amp; Hydrogen</a:t>
          </a:r>
        </a:p>
      </dgm:t>
    </dgm:pt>
    <dgm:pt modelId="{AED94D86-A978-41A6-A9CA-32DDE1C61420}" type="parTrans" cxnId="{CB61665A-9F1B-4799-8D0E-A8F1FD40DA13}">
      <dgm:prSet/>
      <dgm:spPr/>
      <dgm:t>
        <a:bodyPr/>
        <a:lstStyle/>
        <a:p>
          <a:pPr>
            <a:lnSpc>
              <a:spcPts val="1200"/>
            </a:lnSpc>
          </a:pPr>
          <a:endParaRPr lang="en-US" sz="10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C51D4205-5200-4884-A814-E20EC69CCD66}" type="sibTrans" cxnId="{CB61665A-9F1B-4799-8D0E-A8F1FD40DA13}">
      <dgm:prSet/>
      <dgm:spPr/>
      <dgm:t>
        <a:bodyPr/>
        <a:lstStyle/>
        <a:p>
          <a:pPr>
            <a:lnSpc>
              <a:spcPts val="1200"/>
            </a:lnSpc>
          </a:pPr>
          <a:endParaRPr lang="en-US" sz="10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44F17F92-4E3A-4C06-A47F-D31EC6BF8ECA}">
      <dgm:prSet phldrT="[Text]" custT="1"/>
      <dgm:spPr/>
      <dgm:t>
        <a:bodyPr/>
        <a:lstStyle/>
        <a:p>
          <a:pPr>
            <a:lnSpc>
              <a:spcPts val="1600"/>
            </a:lnSpc>
            <a:spcBef>
              <a:spcPts val="400"/>
            </a:spcBef>
            <a:spcAft>
              <a:spcPts val="200"/>
            </a:spcAft>
          </a:pPr>
          <a:r>
            <a:rPr lang="en-US" sz="1400">
              <a:latin typeface="Yu Gothic UI Light" panose="020B0300000000000000" pitchFamily="34" charset="-128"/>
              <a:ea typeface="Yu Gothic UI Light" panose="020B0300000000000000" pitchFamily="34" charset="-128"/>
            </a:rPr>
            <a:t>Visual Meteoroligal Conditions</a:t>
          </a:r>
        </a:p>
      </dgm:t>
    </dgm:pt>
    <dgm:pt modelId="{B73C5651-8F3B-415F-A9D1-8F2FC1E33504}" type="parTrans" cxnId="{B951E83D-AE53-4914-910A-5D3B4A5A28C2}">
      <dgm:prSet/>
      <dgm:spPr/>
      <dgm:t>
        <a:bodyPr/>
        <a:lstStyle/>
        <a:p>
          <a:pPr>
            <a:lnSpc>
              <a:spcPts val="1200"/>
            </a:lnSpc>
          </a:pPr>
          <a:endParaRPr lang="en-US" sz="10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06463A17-C6F5-4268-8A7C-3DF1F0327F92}" type="sibTrans" cxnId="{B951E83D-AE53-4914-910A-5D3B4A5A28C2}">
      <dgm:prSet/>
      <dgm:spPr/>
      <dgm:t>
        <a:bodyPr/>
        <a:lstStyle/>
        <a:p>
          <a:pPr>
            <a:lnSpc>
              <a:spcPts val="1200"/>
            </a:lnSpc>
          </a:pPr>
          <a:endParaRPr lang="en-US" sz="10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D1EE60F0-D483-4A8B-94E5-9FBE3311E481}">
      <dgm:prSet phldrT="[Text]" custT="1"/>
      <dgm:spPr/>
      <dgm:t>
        <a:bodyPr/>
        <a:lstStyle/>
        <a:p>
          <a:pPr>
            <a:lnSpc>
              <a:spcPts val="1600"/>
            </a:lnSpc>
            <a:spcBef>
              <a:spcPts val="400"/>
            </a:spcBef>
            <a:spcAft>
              <a:spcPts val="200"/>
            </a:spcAft>
          </a:pPr>
          <a:r>
            <a:rPr lang="en-US" sz="14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Instrument Meteorological Conditions</a:t>
          </a:r>
        </a:p>
      </dgm:t>
    </dgm:pt>
    <dgm:pt modelId="{D12DA045-CF48-48ED-825F-9C21324413B8}" type="parTrans" cxnId="{4A5F36AD-7242-4268-A43F-FA13E3CF8C5A}">
      <dgm:prSet/>
      <dgm:spPr/>
      <dgm:t>
        <a:bodyPr/>
        <a:lstStyle/>
        <a:p>
          <a:pPr>
            <a:lnSpc>
              <a:spcPts val="1200"/>
            </a:lnSpc>
          </a:pPr>
          <a:endParaRPr lang="en-US" sz="10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97192E95-4CEC-42CE-90A8-921886A0C41E}" type="sibTrans" cxnId="{4A5F36AD-7242-4268-A43F-FA13E3CF8C5A}">
      <dgm:prSet/>
      <dgm:spPr/>
      <dgm:t>
        <a:bodyPr/>
        <a:lstStyle/>
        <a:p>
          <a:pPr>
            <a:lnSpc>
              <a:spcPts val="1200"/>
            </a:lnSpc>
          </a:pPr>
          <a:endParaRPr lang="en-US" sz="10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A1D23500-2120-4A03-ABD7-49033E347EDD}">
      <dgm:prSet custT="1"/>
      <dgm:spPr/>
      <dgm:t>
        <a:bodyPr/>
        <a:lstStyle/>
        <a:p>
          <a:pPr>
            <a:lnSpc>
              <a:spcPts val="1600"/>
            </a:lnSpc>
            <a:spcBef>
              <a:spcPts val="400"/>
            </a:spcBef>
            <a:spcAft>
              <a:spcPts val="200"/>
            </a:spcAft>
          </a:pPr>
          <a:r>
            <a:rPr lang="en-US" sz="14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Traditional Air Traffic Management</a:t>
          </a:r>
        </a:p>
      </dgm:t>
    </dgm:pt>
    <dgm:pt modelId="{D2B51F3A-2002-4F40-A8FF-32F47D7A02D2}" type="parTrans" cxnId="{BE36320A-0E99-4E9E-B669-55A4302D3AB4}">
      <dgm:prSet/>
      <dgm:spPr/>
      <dgm:t>
        <a:bodyPr/>
        <a:lstStyle/>
        <a:p>
          <a:pPr>
            <a:lnSpc>
              <a:spcPts val="1200"/>
            </a:lnSpc>
          </a:pPr>
          <a:endParaRPr lang="en-US" sz="10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3C165E0D-9484-40FB-ADB3-4D21D1FB839D}" type="sibTrans" cxnId="{BE36320A-0E99-4E9E-B669-55A4302D3AB4}">
      <dgm:prSet/>
      <dgm:spPr/>
      <dgm:t>
        <a:bodyPr/>
        <a:lstStyle/>
        <a:p>
          <a:pPr>
            <a:lnSpc>
              <a:spcPts val="1200"/>
            </a:lnSpc>
          </a:pPr>
          <a:endParaRPr lang="en-US" sz="10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045C74CA-688E-4B60-B172-184FCC0B617D}">
      <dgm:prSet custT="1"/>
      <dgm:spPr/>
      <dgm:t>
        <a:bodyPr/>
        <a:lstStyle/>
        <a:p>
          <a:pPr>
            <a:lnSpc>
              <a:spcPts val="1600"/>
            </a:lnSpc>
            <a:spcBef>
              <a:spcPts val="400"/>
            </a:spcBef>
            <a:spcAft>
              <a:spcPts val="200"/>
            </a:spcAft>
          </a:pPr>
          <a:r>
            <a:rPr lang="en-US" sz="1400" b="0" i="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Uncrewed Aircraft Systems Traffic Management (UTM)</a:t>
          </a:r>
          <a:endParaRPr lang="en-US" sz="1400" b="0" dirty="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gm:t>
    </dgm:pt>
    <dgm:pt modelId="{F982A3F4-78CF-4B36-8B24-67C697017960}" type="parTrans" cxnId="{D802BBC9-DF08-4218-AF30-A9FA18EEE181}">
      <dgm:prSet/>
      <dgm:spPr/>
      <dgm:t>
        <a:bodyPr/>
        <a:lstStyle/>
        <a:p>
          <a:endParaRPr lang="en-US"/>
        </a:p>
      </dgm:t>
    </dgm:pt>
    <dgm:pt modelId="{1002796E-180C-40D5-AEEE-0F0EF33269E2}" type="sibTrans" cxnId="{D802BBC9-DF08-4218-AF30-A9FA18EEE181}">
      <dgm:prSet/>
      <dgm:spPr/>
      <dgm:t>
        <a:bodyPr/>
        <a:lstStyle/>
        <a:p>
          <a:endParaRPr lang="en-US"/>
        </a:p>
      </dgm:t>
    </dgm:pt>
    <dgm:pt modelId="{7DA73B32-EDAE-4C01-819E-E5B13C4434DB}">
      <dgm:prSet custT="1"/>
      <dgm:spPr/>
      <dgm:t>
        <a:bodyPr/>
        <a:lstStyle/>
        <a:p>
          <a:pPr>
            <a:lnSpc>
              <a:spcPts val="1600"/>
            </a:lnSpc>
            <a:spcBef>
              <a:spcPts val="400"/>
            </a:spcBef>
            <a:spcAft>
              <a:spcPts val="200"/>
            </a:spcAft>
          </a:pPr>
          <a:r>
            <a:rPr lang="en-US" sz="1400" b="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Low Tempo</a:t>
          </a:r>
        </a:p>
        <a:p>
          <a:pPr>
            <a:lnSpc>
              <a:spcPts val="1600"/>
            </a:lnSpc>
            <a:spcBef>
              <a:spcPts val="400"/>
            </a:spcBef>
            <a:spcAft>
              <a:spcPts val="200"/>
            </a:spcAft>
          </a:pPr>
          <a:r>
            <a:rPr lang="en-US" sz="1400" b="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Low Volume</a:t>
          </a:r>
        </a:p>
      </dgm:t>
    </dgm:pt>
    <dgm:pt modelId="{C6FB97D2-3F83-459C-B510-DE6D26053C25}" type="parTrans" cxnId="{1B06BE50-6710-48E4-984A-8ADD9B989EBF}">
      <dgm:prSet/>
      <dgm:spPr/>
      <dgm:t>
        <a:bodyPr/>
        <a:lstStyle/>
        <a:p>
          <a:endParaRPr lang="en-US"/>
        </a:p>
      </dgm:t>
    </dgm:pt>
    <dgm:pt modelId="{54299883-0855-49DB-9C69-0010F37ED855}" type="sibTrans" cxnId="{1B06BE50-6710-48E4-984A-8ADD9B989EBF}">
      <dgm:prSet/>
      <dgm:spPr/>
      <dgm:t>
        <a:bodyPr/>
        <a:lstStyle/>
        <a:p>
          <a:endParaRPr lang="en-US"/>
        </a:p>
      </dgm:t>
    </dgm:pt>
    <dgm:pt modelId="{00A6D478-0D7D-4421-A2B4-6A1450A752CE}">
      <dgm:prSet custT="1"/>
      <dgm:spPr/>
      <dgm:t>
        <a:bodyPr/>
        <a:lstStyle/>
        <a:p>
          <a:pPr>
            <a:lnSpc>
              <a:spcPts val="1600"/>
            </a:lnSpc>
            <a:spcBef>
              <a:spcPts val="400"/>
            </a:spcBef>
            <a:spcAft>
              <a:spcPts val="200"/>
            </a:spcAft>
          </a:pPr>
          <a:r>
            <a:rPr lang="en-US" sz="1400" b="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High Tempo</a:t>
          </a:r>
        </a:p>
        <a:p>
          <a:pPr>
            <a:lnSpc>
              <a:spcPts val="1600"/>
            </a:lnSpc>
            <a:spcBef>
              <a:spcPts val="400"/>
            </a:spcBef>
            <a:spcAft>
              <a:spcPts val="200"/>
            </a:spcAft>
          </a:pPr>
          <a:r>
            <a:rPr lang="en-US" sz="1400" b="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High Volume</a:t>
          </a:r>
        </a:p>
      </dgm:t>
    </dgm:pt>
    <dgm:pt modelId="{B601E925-ED1F-4CD3-B120-C5D7F1D5ABEC}" type="parTrans" cxnId="{0DC788BA-DF4E-4EA0-9BE7-BA68D55988EC}">
      <dgm:prSet/>
      <dgm:spPr/>
      <dgm:t>
        <a:bodyPr/>
        <a:lstStyle/>
        <a:p>
          <a:endParaRPr lang="en-US"/>
        </a:p>
      </dgm:t>
    </dgm:pt>
    <dgm:pt modelId="{A3938217-9ED4-4333-A1AB-BA930020076A}" type="sibTrans" cxnId="{0DC788BA-DF4E-4EA0-9BE7-BA68D55988EC}">
      <dgm:prSet/>
      <dgm:spPr/>
      <dgm:t>
        <a:bodyPr/>
        <a:lstStyle/>
        <a:p>
          <a:endParaRPr lang="en-US"/>
        </a:p>
      </dgm:t>
    </dgm:pt>
    <dgm:pt modelId="{525304BC-4C94-4384-8139-46F36B3D88E0}" type="pres">
      <dgm:prSet presAssocID="{0A22F7B1-1FFF-4E3B-92DC-DF1E139C918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CF3A50DB-49E9-473E-A29A-C9E32CA95912}" type="pres">
      <dgm:prSet presAssocID="{81770E68-55CD-486A-B8C2-F8E9F425744E}" presName="horFlow" presStyleCnt="0"/>
      <dgm:spPr/>
    </dgm:pt>
    <dgm:pt modelId="{93016EA9-6181-4186-8CB0-10C1DB0EBC2B}" type="pres">
      <dgm:prSet presAssocID="{81770E68-55CD-486A-B8C2-F8E9F425744E}" presName="bigChev" presStyleLbl="node1" presStyleIdx="0" presStyleCnt="5" custScaleX="213130"/>
      <dgm:spPr/>
    </dgm:pt>
    <dgm:pt modelId="{FCB128A7-BB3A-471B-8BB8-34676B8E1FA7}" type="pres">
      <dgm:prSet presAssocID="{BBF1A815-99A2-4CC5-93FA-5FE7066E96C9}" presName="parTrans" presStyleCnt="0"/>
      <dgm:spPr/>
    </dgm:pt>
    <dgm:pt modelId="{F01D738D-B9B6-4961-A9D7-886122461B6E}" type="pres">
      <dgm:prSet presAssocID="{98B4B308-1C1B-4D0A-AE04-4F3D348B45AF}" presName="node" presStyleLbl="alignAccFollowNode1" presStyleIdx="0" presStyleCnt="5" custScaleX="213130" custLinFactNeighborX="10010">
        <dgm:presLayoutVars>
          <dgm:bulletEnabled val="1"/>
        </dgm:presLayoutVars>
      </dgm:prSet>
      <dgm:spPr/>
    </dgm:pt>
    <dgm:pt modelId="{544255E2-4F34-4A66-97DA-1785FF081ADA}" type="pres">
      <dgm:prSet presAssocID="{81770E68-55CD-486A-B8C2-F8E9F425744E}" presName="vSp" presStyleCnt="0"/>
      <dgm:spPr/>
    </dgm:pt>
    <dgm:pt modelId="{C6E61C0C-629C-4130-9679-A1226ECAA176}" type="pres">
      <dgm:prSet presAssocID="{0E4AA241-E76A-4CFC-9808-4CE77D792FA6}" presName="horFlow" presStyleCnt="0"/>
      <dgm:spPr/>
    </dgm:pt>
    <dgm:pt modelId="{163F7DF0-6A75-4FF2-BE8B-F8E796F0DB48}" type="pres">
      <dgm:prSet presAssocID="{0E4AA241-E76A-4CFC-9808-4CE77D792FA6}" presName="bigChev" presStyleLbl="node1" presStyleIdx="1" presStyleCnt="5" custScaleX="213130"/>
      <dgm:spPr/>
    </dgm:pt>
    <dgm:pt modelId="{1DC02FC9-7921-4C2D-9564-9A08B13CC5DD}" type="pres">
      <dgm:prSet presAssocID="{AED94D86-A978-41A6-A9CA-32DDE1C61420}" presName="parTrans" presStyleCnt="0"/>
      <dgm:spPr/>
    </dgm:pt>
    <dgm:pt modelId="{5FE2E2A1-5066-4800-BC66-8D1DF32964E4}" type="pres">
      <dgm:prSet presAssocID="{883FDA54-1A71-41BD-82F3-B2EB92F56406}" presName="node" presStyleLbl="alignAccFollowNode1" presStyleIdx="1" presStyleCnt="5" custScaleX="213130" custLinFactNeighborX="10010">
        <dgm:presLayoutVars>
          <dgm:bulletEnabled val="1"/>
        </dgm:presLayoutVars>
      </dgm:prSet>
      <dgm:spPr/>
    </dgm:pt>
    <dgm:pt modelId="{4E4DC968-01C8-4C13-9CBB-6984758C5401}" type="pres">
      <dgm:prSet presAssocID="{0E4AA241-E76A-4CFC-9808-4CE77D792FA6}" presName="vSp" presStyleCnt="0"/>
      <dgm:spPr/>
    </dgm:pt>
    <dgm:pt modelId="{8036A009-AA7A-4329-BD3A-ADF05084DED3}" type="pres">
      <dgm:prSet presAssocID="{44F17F92-4E3A-4C06-A47F-D31EC6BF8ECA}" presName="horFlow" presStyleCnt="0"/>
      <dgm:spPr/>
    </dgm:pt>
    <dgm:pt modelId="{D300DDD7-D0BA-43BC-8C2A-AB336482C526}" type="pres">
      <dgm:prSet presAssocID="{44F17F92-4E3A-4C06-A47F-D31EC6BF8ECA}" presName="bigChev" presStyleLbl="node1" presStyleIdx="2" presStyleCnt="5" custScaleX="213130"/>
      <dgm:spPr/>
    </dgm:pt>
    <dgm:pt modelId="{858085D0-AE9A-4447-A7BD-8DA8F6E69A10}" type="pres">
      <dgm:prSet presAssocID="{D12DA045-CF48-48ED-825F-9C21324413B8}" presName="parTrans" presStyleCnt="0"/>
      <dgm:spPr/>
    </dgm:pt>
    <dgm:pt modelId="{C5825F8C-1732-4543-BD7F-9E03A26F732B}" type="pres">
      <dgm:prSet presAssocID="{D1EE60F0-D483-4A8B-94E5-9FBE3311E481}" presName="node" presStyleLbl="alignAccFollowNode1" presStyleIdx="2" presStyleCnt="5" custScaleX="213130" custLinFactNeighborX="10010">
        <dgm:presLayoutVars>
          <dgm:bulletEnabled val="1"/>
        </dgm:presLayoutVars>
      </dgm:prSet>
      <dgm:spPr/>
    </dgm:pt>
    <dgm:pt modelId="{1FE71943-BD4D-4827-8DF0-82402168F8AF}" type="pres">
      <dgm:prSet presAssocID="{44F17F92-4E3A-4C06-A47F-D31EC6BF8ECA}" presName="vSp" presStyleCnt="0"/>
      <dgm:spPr/>
    </dgm:pt>
    <dgm:pt modelId="{CE59EF07-5DB1-4F94-AB4F-4B015D748D15}" type="pres">
      <dgm:prSet presAssocID="{A1D23500-2120-4A03-ABD7-49033E347EDD}" presName="horFlow" presStyleCnt="0"/>
      <dgm:spPr/>
    </dgm:pt>
    <dgm:pt modelId="{DF7EA40A-527E-4FCB-A075-D76E9953E35A}" type="pres">
      <dgm:prSet presAssocID="{A1D23500-2120-4A03-ABD7-49033E347EDD}" presName="bigChev" presStyleLbl="node1" presStyleIdx="3" presStyleCnt="5" custScaleX="208341"/>
      <dgm:spPr/>
    </dgm:pt>
    <dgm:pt modelId="{BB44070A-16FD-4212-A433-8D91909DBDC4}" type="pres">
      <dgm:prSet presAssocID="{F982A3F4-78CF-4B36-8B24-67C697017960}" presName="parTrans" presStyleCnt="0"/>
      <dgm:spPr/>
    </dgm:pt>
    <dgm:pt modelId="{1D57443D-42FB-4090-986F-2860126BBEFA}" type="pres">
      <dgm:prSet presAssocID="{045C74CA-688E-4B60-B172-184FCC0B617D}" presName="node" presStyleLbl="alignAccFollowNode1" presStyleIdx="3" presStyleCnt="5" custScaleX="222271" custLinFactNeighborX="5531">
        <dgm:presLayoutVars>
          <dgm:bulletEnabled val="1"/>
        </dgm:presLayoutVars>
      </dgm:prSet>
      <dgm:spPr/>
    </dgm:pt>
    <dgm:pt modelId="{6D1272D5-D34B-4181-B8E9-EF96C3A7F84D}" type="pres">
      <dgm:prSet presAssocID="{A1D23500-2120-4A03-ABD7-49033E347EDD}" presName="vSp" presStyleCnt="0"/>
      <dgm:spPr/>
    </dgm:pt>
    <dgm:pt modelId="{329D7EC1-5661-4DB7-85E7-DF4E8743D7BC}" type="pres">
      <dgm:prSet presAssocID="{7DA73B32-EDAE-4C01-819E-E5B13C4434DB}" presName="horFlow" presStyleCnt="0"/>
      <dgm:spPr/>
    </dgm:pt>
    <dgm:pt modelId="{39E00DB0-8AAF-4652-9A97-D1C08D9215DD}" type="pres">
      <dgm:prSet presAssocID="{7DA73B32-EDAE-4C01-819E-E5B13C4434DB}" presName="bigChev" presStyleLbl="node1" presStyleIdx="4" presStyleCnt="5" custScaleX="209628"/>
      <dgm:spPr/>
    </dgm:pt>
    <dgm:pt modelId="{FC52C6CD-53FC-49CE-8D7B-8D6C9C132302}" type="pres">
      <dgm:prSet presAssocID="{B601E925-ED1F-4CD3-B120-C5D7F1D5ABEC}" presName="parTrans" presStyleCnt="0"/>
      <dgm:spPr/>
    </dgm:pt>
    <dgm:pt modelId="{E94096B7-07AB-4324-BB9F-39051CACC934}" type="pres">
      <dgm:prSet presAssocID="{00A6D478-0D7D-4421-A2B4-6A1450A752CE}" presName="node" presStyleLbl="alignAccFollowNode1" presStyleIdx="4" presStyleCnt="5" custScaleX="217424" custLinFactNeighborX="10010">
        <dgm:presLayoutVars>
          <dgm:bulletEnabled val="1"/>
        </dgm:presLayoutVars>
      </dgm:prSet>
      <dgm:spPr/>
    </dgm:pt>
  </dgm:ptLst>
  <dgm:cxnLst>
    <dgm:cxn modelId="{BE36320A-0E99-4E9E-B669-55A4302D3AB4}" srcId="{0A22F7B1-1FFF-4E3B-92DC-DF1E139C9182}" destId="{A1D23500-2120-4A03-ABD7-49033E347EDD}" srcOrd="3" destOrd="0" parTransId="{D2B51F3A-2002-4F40-A8FF-32F47D7A02D2}" sibTransId="{3C165E0D-9484-40FB-ADB3-4D21D1FB839D}"/>
    <dgm:cxn modelId="{CB693E12-F8DC-471A-96F7-0EC3EEB5EB8F}" srcId="{0A22F7B1-1FFF-4E3B-92DC-DF1E139C9182}" destId="{81770E68-55CD-486A-B8C2-F8E9F425744E}" srcOrd="0" destOrd="0" parTransId="{0E1A8F33-B2C0-4F5E-982F-0EFC54462ADE}" sibTransId="{605AAE57-C642-4FC3-9665-111D09F9A6AA}"/>
    <dgm:cxn modelId="{38B2EF1A-C15D-4689-9578-9CC69F384C7C}" type="presOf" srcId="{D1EE60F0-D483-4A8B-94E5-9FBE3311E481}" destId="{C5825F8C-1732-4543-BD7F-9E03A26F732B}" srcOrd="0" destOrd="0" presId="urn:microsoft.com/office/officeart/2005/8/layout/lProcess3"/>
    <dgm:cxn modelId="{911E0B28-AAD2-435A-92B0-DDB6FA2EE330}" type="presOf" srcId="{883FDA54-1A71-41BD-82F3-B2EB92F56406}" destId="{5FE2E2A1-5066-4800-BC66-8D1DF32964E4}" srcOrd="0" destOrd="0" presId="urn:microsoft.com/office/officeart/2005/8/layout/lProcess3"/>
    <dgm:cxn modelId="{DA2A5131-BE7F-4F96-974A-6B5742912C7F}" type="presOf" srcId="{98B4B308-1C1B-4D0A-AE04-4F3D348B45AF}" destId="{F01D738D-B9B6-4961-A9D7-886122461B6E}" srcOrd="0" destOrd="0" presId="urn:microsoft.com/office/officeart/2005/8/layout/lProcess3"/>
    <dgm:cxn modelId="{B951E83D-AE53-4914-910A-5D3B4A5A28C2}" srcId="{0A22F7B1-1FFF-4E3B-92DC-DF1E139C9182}" destId="{44F17F92-4E3A-4C06-A47F-D31EC6BF8ECA}" srcOrd="2" destOrd="0" parTransId="{B73C5651-8F3B-415F-A9D1-8F2FC1E33504}" sibTransId="{06463A17-C6F5-4268-8A7C-3DF1F0327F92}"/>
    <dgm:cxn modelId="{3A9DE964-A5E6-48E7-AECE-88F28A884C22}" type="presOf" srcId="{00A6D478-0D7D-4421-A2B4-6A1450A752CE}" destId="{E94096B7-07AB-4324-BB9F-39051CACC934}" srcOrd="0" destOrd="0" presId="urn:microsoft.com/office/officeart/2005/8/layout/lProcess3"/>
    <dgm:cxn modelId="{10DDF84A-61EE-4B47-93F0-F34168E96279}" type="presOf" srcId="{0A22F7B1-1FFF-4E3B-92DC-DF1E139C9182}" destId="{525304BC-4C94-4384-8139-46F36B3D88E0}" srcOrd="0" destOrd="0" presId="urn:microsoft.com/office/officeart/2005/8/layout/lProcess3"/>
    <dgm:cxn modelId="{1B06BE50-6710-48E4-984A-8ADD9B989EBF}" srcId="{0A22F7B1-1FFF-4E3B-92DC-DF1E139C9182}" destId="{7DA73B32-EDAE-4C01-819E-E5B13C4434DB}" srcOrd="4" destOrd="0" parTransId="{C6FB97D2-3F83-459C-B510-DE6D26053C25}" sibTransId="{54299883-0855-49DB-9C69-0010F37ED855}"/>
    <dgm:cxn modelId="{CB61665A-9F1B-4799-8D0E-A8F1FD40DA13}" srcId="{0E4AA241-E76A-4CFC-9808-4CE77D792FA6}" destId="{883FDA54-1A71-41BD-82F3-B2EB92F56406}" srcOrd="0" destOrd="0" parTransId="{AED94D86-A978-41A6-A9CA-32DDE1C61420}" sibTransId="{C51D4205-5200-4884-A814-E20EC69CCD66}"/>
    <dgm:cxn modelId="{E1463A7B-116C-4294-A565-B30887995295}" srcId="{81770E68-55CD-486A-B8C2-F8E9F425744E}" destId="{98B4B308-1C1B-4D0A-AE04-4F3D348B45AF}" srcOrd="0" destOrd="0" parTransId="{BBF1A815-99A2-4CC5-93FA-5FE7066E96C9}" sibTransId="{426F3D84-E281-465A-8C99-B7BAF1BE4302}"/>
    <dgm:cxn modelId="{5B3B1C95-9BC8-42E3-80DB-41730D394BC1}" type="presOf" srcId="{7DA73B32-EDAE-4C01-819E-E5B13C4434DB}" destId="{39E00DB0-8AAF-4652-9A97-D1C08D9215DD}" srcOrd="0" destOrd="0" presId="urn:microsoft.com/office/officeart/2005/8/layout/lProcess3"/>
    <dgm:cxn modelId="{6615B9AC-3974-414B-8631-13D2F43DE913}" type="presOf" srcId="{A1D23500-2120-4A03-ABD7-49033E347EDD}" destId="{DF7EA40A-527E-4FCB-A075-D76E9953E35A}" srcOrd="0" destOrd="0" presId="urn:microsoft.com/office/officeart/2005/8/layout/lProcess3"/>
    <dgm:cxn modelId="{4A5F36AD-7242-4268-A43F-FA13E3CF8C5A}" srcId="{44F17F92-4E3A-4C06-A47F-D31EC6BF8ECA}" destId="{D1EE60F0-D483-4A8B-94E5-9FBE3311E481}" srcOrd="0" destOrd="0" parTransId="{D12DA045-CF48-48ED-825F-9C21324413B8}" sibTransId="{97192E95-4CEC-42CE-90A8-921886A0C41E}"/>
    <dgm:cxn modelId="{0DC788BA-DF4E-4EA0-9BE7-BA68D55988EC}" srcId="{7DA73B32-EDAE-4C01-819E-E5B13C4434DB}" destId="{00A6D478-0D7D-4421-A2B4-6A1450A752CE}" srcOrd="0" destOrd="0" parTransId="{B601E925-ED1F-4CD3-B120-C5D7F1D5ABEC}" sibTransId="{A3938217-9ED4-4333-A1AB-BA930020076A}"/>
    <dgm:cxn modelId="{D802BBC9-DF08-4218-AF30-A9FA18EEE181}" srcId="{A1D23500-2120-4A03-ABD7-49033E347EDD}" destId="{045C74CA-688E-4B60-B172-184FCC0B617D}" srcOrd="0" destOrd="0" parTransId="{F982A3F4-78CF-4B36-8B24-67C697017960}" sibTransId="{1002796E-180C-40D5-AEEE-0F0EF33269E2}"/>
    <dgm:cxn modelId="{14C36AD8-225E-43C2-9E3C-B25BFF61115D}" type="presOf" srcId="{045C74CA-688E-4B60-B172-184FCC0B617D}" destId="{1D57443D-42FB-4090-986F-2860126BBEFA}" srcOrd="0" destOrd="0" presId="urn:microsoft.com/office/officeart/2005/8/layout/lProcess3"/>
    <dgm:cxn modelId="{395A61DE-D730-443C-85F9-E9BB779AC197}" srcId="{0A22F7B1-1FFF-4E3B-92DC-DF1E139C9182}" destId="{0E4AA241-E76A-4CFC-9808-4CE77D792FA6}" srcOrd="1" destOrd="0" parTransId="{77D30E5A-D2A3-46FE-A005-ABF797C3B243}" sibTransId="{9FFD4046-80FC-44DE-B558-1346C73AE33F}"/>
    <dgm:cxn modelId="{407A81DE-9747-4AAE-A519-56BCE94B52E1}" type="presOf" srcId="{81770E68-55CD-486A-B8C2-F8E9F425744E}" destId="{93016EA9-6181-4186-8CB0-10C1DB0EBC2B}" srcOrd="0" destOrd="0" presId="urn:microsoft.com/office/officeart/2005/8/layout/lProcess3"/>
    <dgm:cxn modelId="{C32340ED-F5AA-4DF9-8271-EBB003713BE7}" type="presOf" srcId="{44F17F92-4E3A-4C06-A47F-D31EC6BF8ECA}" destId="{D300DDD7-D0BA-43BC-8C2A-AB336482C526}" srcOrd="0" destOrd="0" presId="urn:microsoft.com/office/officeart/2005/8/layout/lProcess3"/>
    <dgm:cxn modelId="{59DDF0F6-F7DF-444C-8878-E834E7CD59FD}" type="presOf" srcId="{0E4AA241-E76A-4CFC-9808-4CE77D792FA6}" destId="{163F7DF0-6A75-4FF2-BE8B-F8E796F0DB48}" srcOrd="0" destOrd="0" presId="urn:microsoft.com/office/officeart/2005/8/layout/lProcess3"/>
    <dgm:cxn modelId="{8A29E9BB-38BD-4906-AEF7-5D43FB736484}" type="presParOf" srcId="{525304BC-4C94-4384-8139-46F36B3D88E0}" destId="{CF3A50DB-49E9-473E-A29A-C9E32CA95912}" srcOrd="0" destOrd="0" presId="urn:microsoft.com/office/officeart/2005/8/layout/lProcess3"/>
    <dgm:cxn modelId="{CC89E887-2D69-4B8D-9A18-12F6BE3C53D6}" type="presParOf" srcId="{CF3A50DB-49E9-473E-A29A-C9E32CA95912}" destId="{93016EA9-6181-4186-8CB0-10C1DB0EBC2B}" srcOrd="0" destOrd="0" presId="urn:microsoft.com/office/officeart/2005/8/layout/lProcess3"/>
    <dgm:cxn modelId="{DC4BF3BC-695F-4445-B0D3-F114E0E9A395}" type="presParOf" srcId="{CF3A50DB-49E9-473E-A29A-C9E32CA95912}" destId="{FCB128A7-BB3A-471B-8BB8-34676B8E1FA7}" srcOrd="1" destOrd="0" presId="urn:microsoft.com/office/officeart/2005/8/layout/lProcess3"/>
    <dgm:cxn modelId="{EFAEDA78-CAEC-4CDC-9546-C53F0B226FB5}" type="presParOf" srcId="{CF3A50DB-49E9-473E-A29A-C9E32CA95912}" destId="{F01D738D-B9B6-4961-A9D7-886122461B6E}" srcOrd="2" destOrd="0" presId="urn:microsoft.com/office/officeart/2005/8/layout/lProcess3"/>
    <dgm:cxn modelId="{4179B539-A718-4F32-997C-E55FDE3B0FEA}" type="presParOf" srcId="{525304BC-4C94-4384-8139-46F36B3D88E0}" destId="{544255E2-4F34-4A66-97DA-1785FF081ADA}" srcOrd="1" destOrd="0" presId="urn:microsoft.com/office/officeart/2005/8/layout/lProcess3"/>
    <dgm:cxn modelId="{127087FD-FFD2-420F-90AF-638357B3F8EA}" type="presParOf" srcId="{525304BC-4C94-4384-8139-46F36B3D88E0}" destId="{C6E61C0C-629C-4130-9679-A1226ECAA176}" srcOrd="2" destOrd="0" presId="urn:microsoft.com/office/officeart/2005/8/layout/lProcess3"/>
    <dgm:cxn modelId="{BA9A1238-64C4-45E5-8D76-9FBA6A7EE2BD}" type="presParOf" srcId="{C6E61C0C-629C-4130-9679-A1226ECAA176}" destId="{163F7DF0-6A75-4FF2-BE8B-F8E796F0DB48}" srcOrd="0" destOrd="0" presId="urn:microsoft.com/office/officeart/2005/8/layout/lProcess3"/>
    <dgm:cxn modelId="{12DF37C9-389C-4C90-B0EF-36E0EEB086DF}" type="presParOf" srcId="{C6E61C0C-629C-4130-9679-A1226ECAA176}" destId="{1DC02FC9-7921-4C2D-9564-9A08B13CC5DD}" srcOrd="1" destOrd="0" presId="urn:microsoft.com/office/officeart/2005/8/layout/lProcess3"/>
    <dgm:cxn modelId="{D472D4BA-0513-4EFE-8091-CC65589983C0}" type="presParOf" srcId="{C6E61C0C-629C-4130-9679-A1226ECAA176}" destId="{5FE2E2A1-5066-4800-BC66-8D1DF32964E4}" srcOrd="2" destOrd="0" presId="urn:microsoft.com/office/officeart/2005/8/layout/lProcess3"/>
    <dgm:cxn modelId="{26D9FDDA-FA1B-4ADC-BD9A-B24EB43076FE}" type="presParOf" srcId="{525304BC-4C94-4384-8139-46F36B3D88E0}" destId="{4E4DC968-01C8-4C13-9CBB-6984758C5401}" srcOrd="3" destOrd="0" presId="urn:microsoft.com/office/officeart/2005/8/layout/lProcess3"/>
    <dgm:cxn modelId="{66927E22-EDF3-4BAA-9891-2818EB9726CF}" type="presParOf" srcId="{525304BC-4C94-4384-8139-46F36B3D88E0}" destId="{8036A009-AA7A-4329-BD3A-ADF05084DED3}" srcOrd="4" destOrd="0" presId="urn:microsoft.com/office/officeart/2005/8/layout/lProcess3"/>
    <dgm:cxn modelId="{12D90C14-7F05-4FF7-9722-B24DF593B805}" type="presParOf" srcId="{8036A009-AA7A-4329-BD3A-ADF05084DED3}" destId="{D300DDD7-D0BA-43BC-8C2A-AB336482C526}" srcOrd="0" destOrd="0" presId="urn:microsoft.com/office/officeart/2005/8/layout/lProcess3"/>
    <dgm:cxn modelId="{50A6AD61-B06F-42F2-8F0A-1D8AD226046F}" type="presParOf" srcId="{8036A009-AA7A-4329-BD3A-ADF05084DED3}" destId="{858085D0-AE9A-4447-A7BD-8DA8F6E69A10}" srcOrd="1" destOrd="0" presId="urn:microsoft.com/office/officeart/2005/8/layout/lProcess3"/>
    <dgm:cxn modelId="{062B5341-CAB6-47A0-938A-DD5858AE97B4}" type="presParOf" srcId="{8036A009-AA7A-4329-BD3A-ADF05084DED3}" destId="{C5825F8C-1732-4543-BD7F-9E03A26F732B}" srcOrd="2" destOrd="0" presId="urn:microsoft.com/office/officeart/2005/8/layout/lProcess3"/>
    <dgm:cxn modelId="{0340EC94-3E9C-4840-B404-F7AFD92C0132}" type="presParOf" srcId="{525304BC-4C94-4384-8139-46F36B3D88E0}" destId="{1FE71943-BD4D-4827-8DF0-82402168F8AF}" srcOrd="5" destOrd="0" presId="urn:microsoft.com/office/officeart/2005/8/layout/lProcess3"/>
    <dgm:cxn modelId="{6467702B-205E-42A4-8B8A-62A896AFDD2D}" type="presParOf" srcId="{525304BC-4C94-4384-8139-46F36B3D88E0}" destId="{CE59EF07-5DB1-4F94-AB4F-4B015D748D15}" srcOrd="6" destOrd="0" presId="urn:microsoft.com/office/officeart/2005/8/layout/lProcess3"/>
    <dgm:cxn modelId="{1A3A6513-DA6B-4B24-A8D3-CF625F08F316}" type="presParOf" srcId="{CE59EF07-5DB1-4F94-AB4F-4B015D748D15}" destId="{DF7EA40A-527E-4FCB-A075-D76E9953E35A}" srcOrd="0" destOrd="0" presId="urn:microsoft.com/office/officeart/2005/8/layout/lProcess3"/>
    <dgm:cxn modelId="{4D7B033E-2FB7-4771-BD80-03D942777F77}" type="presParOf" srcId="{CE59EF07-5DB1-4F94-AB4F-4B015D748D15}" destId="{BB44070A-16FD-4212-A433-8D91909DBDC4}" srcOrd="1" destOrd="0" presId="urn:microsoft.com/office/officeart/2005/8/layout/lProcess3"/>
    <dgm:cxn modelId="{189EFA99-6D41-43CD-8669-6279FC728198}" type="presParOf" srcId="{CE59EF07-5DB1-4F94-AB4F-4B015D748D15}" destId="{1D57443D-42FB-4090-986F-2860126BBEFA}" srcOrd="2" destOrd="0" presId="urn:microsoft.com/office/officeart/2005/8/layout/lProcess3"/>
    <dgm:cxn modelId="{819C5758-0A62-4177-A87F-C5B34C25DB5A}" type="presParOf" srcId="{525304BC-4C94-4384-8139-46F36B3D88E0}" destId="{6D1272D5-D34B-4181-B8E9-EF96C3A7F84D}" srcOrd="7" destOrd="0" presId="urn:microsoft.com/office/officeart/2005/8/layout/lProcess3"/>
    <dgm:cxn modelId="{9C94745B-C150-4B69-BFE8-F09F0574A875}" type="presParOf" srcId="{525304BC-4C94-4384-8139-46F36B3D88E0}" destId="{329D7EC1-5661-4DB7-85E7-DF4E8743D7BC}" srcOrd="8" destOrd="0" presId="urn:microsoft.com/office/officeart/2005/8/layout/lProcess3"/>
    <dgm:cxn modelId="{937E2B95-97B2-494F-B5C6-6A0D7BCA464F}" type="presParOf" srcId="{329D7EC1-5661-4DB7-85E7-DF4E8743D7BC}" destId="{39E00DB0-8AAF-4652-9A97-D1C08D9215DD}" srcOrd="0" destOrd="0" presId="urn:microsoft.com/office/officeart/2005/8/layout/lProcess3"/>
    <dgm:cxn modelId="{EA11AB02-208C-484C-B335-139F4B57AE83}" type="presParOf" srcId="{329D7EC1-5661-4DB7-85E7-DF4E8743D7BC}" destId="{FC52C6CD-53FC-49CE-8D7B-8D6C9C132302}" srcOrd="1" destOrd="0" presId="urn:microsoft.com/office/officeart/2005/8/layout/lProcess3"/>
    <dgm:cxn modelId="{8F2CBFD1-39FB-4F6A-A724-BAECE0727183}" type="presParOf" srcId="{329D7EC1-5661-4DB7-85E7-DF4E8743D7BC}" destId="{E94096B7-07AB-4324-BB9F-39051CACC93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E31CC8-1F5E-443E-B495-8435100903B3}">
      <dsp:nvSpPr>
        <dsp:cNvPr id="0" name=""/>
        <dsp:cNvSpPr/>
      </dsp:nvSpPr>
      <dsp:spPr>
        <a:xfrm>
          <a:off x="0" y="668616"/>
          <a:ext cx="5671932" cy="549900"/>
        </a:xfrm>
        <a:prstGeom prst="flowChart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AAM </a:t>
          </a:r>
          <a:r>
            <a:rPr lang="en-US" sz="2000" kern="1200" dirty="0">
              <a:latin typeface="Yu Gothic Light" panose="020B0300000000000000" pitchFamily="34" charset="-128"/>
              <a:ea typeface="Yu Gothic Light" panose="020B0300000000000000" pitchFamily="34" charset="-128"/>
            </a:rPr>
            <a:t>- Advanced Air Mobility</a:t>
          </a:r>
        </a:p>
      </dsp:txBody>
      <dsp:txXfrm>
        <a:off x="0" y="668616"/>
        <a:ext cx="5671932" cy="549900"/>
      </dsp:txXfrm>
    </dsp:sp>
    <dsp:sp modelId="{9622C274-234E-457F-ACB5-7B7B7DDB2399}">
      <dsp:nvSpPr>
        <dsp:cNvPr id="0" name=""/>
        <dsp:cNvSpPr/>
      </dsp:nvSpPr>
      <dsp:spPr>
        <a:xfrm>
          <a:off x="0" y="1276116"/>
          <a:ext cx="5671932" cy="549900"/>
        </a:xfrm>
        <a:prstGeom prst="flowChart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RAM</a:t>
          </a:r>
          <a:r>
            <a:rPr lang="en-US" sz="2000" kern="1200" dirty="0">
              <a:latin typeface="Yu Gothic Light" panose="020B0300000000000000" pitchFamily="34" charset="-128"/>
              <a:ea typeface="Yu Gothic Light" panose="020B0300000000000000" pitchFamily="34" charset="-128"/>
            </a:rPr>
            <a:t> - Regional Air Mobility</a:t>
          </a:r>
        </a:p>
      </dsp:txBody>
      <dsp:txXfrm>
        <a:off x="0" y="1276116"/>
        <a:ext cx="5671932" cy="549900"/>
      </dsp:txXfrm>
    </dsp:sp>
    <dsp:sp modelId="{E470B58D-17E1-4E8D-BB45-7763FE3BB0F5}">
      <dsp:nvSpPr>
        <dsp:cNvPr id="0" name=""/>
        <dsp:cNvSpPr/>
      </dsp:nvSpPr>
      <dsp:spPr>
        <a:xfrm>
          <a:off x="0" y="1883616"/>
          <a:ext cx="5671932" cy="549900"/>
        </a:xfrm>
        <a:prstGeom prst="flowChart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UAM</a:t>
          </a:r>
          <a:r>
            <a:rPr lang="en-US" sz="2000" kern="1200" dirty="0">
              <a:latin typeface="Yu Gothic Light" panose="020B0300000000000000" pitchFamily="34" charset="-128"/>
              <a:ea typeface="Yu Gothic Light" panose="020B0300000000000000" pitchFamily="34" charset="-128"/>
            </a:rPr>
            <a:t> - Urban Air Mobility</a:t>
          </a:r>
        </a:p>
      </dsp:txBody>
      <dsp:txXfrm>
        <a:off x="0" y="1883616"/>
        <a:ext cx="5671932" cy="549900"/>
      </dsp:txXfrm>
    </dsp:sp>
    <dsp:sp modelId="{8E968C1F-12ED-479B-AABC-E0A53F106489}">
      <dsp:nvSpPr>
        <dsp:cNvPr id="0" name=""/>
        <dsp:cNvSpPr/>
      </dsp:nvSpPr>
      <dsp:spPr>
        <a:xfrm>
          <a:off x="0" y="2491116"/>
          <a:ext cx="5671932" cy="549900"/>
        </a:xfrm>
        <a:prstGeom prst="flowChart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latin typeface="Yu Gothic Medium" panose="020B0500000000000000" pitchFamily="34" charset="-128"/>
              <a:ea typeface="Yu Gothic Medium" panose="020B0500000000000000" pitchFamily="34" charset="-128"/>
            </a:rPr>
            <a:t>eVTOL</a:t>
          </a:r>
          <a:r>
            <a:rPr lang="en-US" sz="2000" kern="1200" dirty="0">
              <a:latin typeface="Yu Gothic Light" panose="020B0300000000000000" pitchFamily="34" charset="-128"/>
              <a:ea typeface="Yu Gothic Light" panose="020B0300000000000000" pitchFamily="34" charset="-128"/>
            </a:rPr>
            <a:t> - Electric Vertical Take-off and Landing</a:t>
          </a:r>
        </a:p>
      </dsp:txBody>
      <dsp:txXfrm>
        <a:off x="0" y="2491116"/>
        <a:ext cx="5671932" cy="549900"/>
      </dsp:txXfrm>
    </dsp:sp>
    <dsp:sp modelId="{EDA08E9E-16F6-4174-B20A-0C536B4B59D0}">
      <dsp:nvSpPr>
        <dsp:cNvPr id="0" name=""/>
        <dsp:cNvSpPr/>
      </dsp:nvSpPr>
      <dsp:spPr>
        <a:xfrm>
          <a:off x="0" y="3098616"/>
          <a:ext cx="5671932" cy="549900"/>
        </a:xfrm>
        <a:prstGeom prst="flowChart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Vertiport</a:t>
          </a:r>
          <a:r>
            <a:rPr lang="en-US" sz="2000" kern="1200" dirty="0">
              <a:latin typeface="Yu Gothic Light" panose="020B0300000000000000" pitchFamily="34" charset="-128"/>
              <a:ea typeface="Yu Gothic Light" panose="020B0300000000000000" pitchFamily="34" charset="-128"/>
            </a:rPr>
            <a:t> - Facility supporting </a:t>
          </a:r>
          <a:r>
            <a:rPr lang="en-US" sz="2000" kern="1200" dirty="0" err="1">
              <a:latin typeface="Yu Gothic Light" panose="020B0300000000000000" pitchFamily="34" charset="-128"/>
              <a:ea typeface="Yu Gothic Light" panose="020B0300000000000000" pitchFamily="34" charset="-128"/>
            </a:rPr>
            <a:t>eVTOL</a:t>
          </a:r>
          <a:r>
            <a:rPr lang="en-US" sz="2000" kern="1200" dirty="0">
              <a:latin typeface="Yu Gothic Light" panose="020B0300000000000000" pitchFamily="34" charset="-128"/>
              <a:ea typeface="Yu Gothic Light" panose="020B0300000000000000" pitchFamily="34" charset="-128"/>
            </a:rPr>
            <a:t> operations</a:t>
          </a:r>
        </a:p>
      </dsp:txBody>
      <dsp:txXfrm>
        <a:off x="0" y="3098616"/>
        <a:ext cx="5671932" cy="549900"/>
      </dsp:txXfrm>
    </dsp:sp>
    <dsp:sp modelId="{A8117288-4E87-4FE9-99C9-B1B127A36F17}">
      <dsp:nvSpPr>
        <dsp:cNvPr id="0" name=""/>
        <dsp:cNvSpPr/>
      </dsp:nvSpPr>
      <dsp:spPr>
        <a:xfrm>
          <a:off x="0" y="3706116"/>
          <a:ext cx="5671932" cy="549900"/>
        </a:xfrm>
        <a:prstGeom prst="flowChart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OEMs</a:t>
          </a:r>
          <a:r>
            <a:rPr lang="en-US" sz="2000" kern="1200" dirty="0">
              <a:latin typeface="Yu Gothic Light" panose="020B0300000000000000" pitchFamily="34" charset="-128"/>
              <a:ea typeface="Yu Gothic Light" panose="020B0300000000000000" pitchFamily="34" charset="-128"/>
            </a:rPr>
            <a:t> - Original Equipment Manufacturers</a:t>
          </a:r>
        </a:p>
      </dsp:txBody>
      <dsp:txXfrm>
        <a:off x="0" y="3706116"/>
        <a:ext cx="5671932" cy="5499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055F52-A5D3-4C5E-B347-E718AC197C2A}">
      <dsp:nvSpPr>
        <dsp:cNvPr id="0" name=""/>
        <dsp:cNvSpPr/>
      </dsp:nvSpPr>
      <dsp:spPr>
        <a:xfrm>
          <a:off x="2835966" y="2192965"/>
          <a:ext cx="1551974" cy="538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350"/>
              </a:lnTo>
              <a:lnTo>
                <a:pt x="1551974" y="269350"/>
              </a:lnTo>
              <a:lnTo>
                <a:pt x="1551974" y="5387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7AD39A-9B81-4200-A048-CC875BB6FCFA}">
      <dsp:nvSpPr>
        <dsp:cNvPr id="0" name=""/>
        <dsp:cNvSpPr/>
      </dsp:nvSpPr>
      <dsp:spPr>
        <a:xfrm>
          <a:off x="1283991" y="2192965"/>
          <a:ext cx="1551974" cy="538701"/>
        </a:xfrm>
        <a:custGeom>
          <a:avLst/>
          <a:gdLst/>
          <a:ahLst/>
          <a:cxnLst/>
          <a:rect l="0" t="0" r="0" b="0"/>
          <a:pathLst>
            <a:path>
              <a:moveTo>
                <a:pt x="1551974" y="0"/>
              </a:moveTo>
              <a:lnTo>
                <a:pt x="1551974" y="269350"/>
              </a:lnTo>
              <a:lnTo>
                <a:pt x="0" y="269350"/>
              </a:lnTo>
              <a:lnTo>
                <a:pt x="0" y="53870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4FE77-1BA9-47B9-BD06-B37C7CC9DFFE}">
      <dsp:nvSpPr>
        <dsp:cNvPr id="0" name=""/>
        <dsp:cNvSpPr/>
      </dsp:nvSpPr>
      <dsp:spPr>
        <a:xfrm>
          <a:off x="1553342" y="910341"/>
          <a:ext cx="2565247" cy="12826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i="0" u="none" kern="1200">
              <a:latin typeface="Yu Gothic UI Light" panose="020B0300000000000000" pitchFamily="34" charset="-128"/>
              <a:ea typeface="Yu Gothic UI Light" panose="020B0300000000000000" pitchFamily="34" charset="-128"/>
            </a:rPr>
            <a:t>AAM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i="0" u="none" kern="1200">
              <a:latin typeface="Yu Gothic UI Light" panose="020B0300000000000000" pitchFamily="34" charset="-128"/>
              <a:ea typeface="Yu Gothic UI Light" panose="020B0300000000000000" pitchFamily="34" charset="-128"/>
            </a:rPr>
            <a:t>Advanced Air Mobility</a:t>
          </a:r>
          <a:endParaRPr lang="en-US" sz="1400" kern="1200">
            <a:latin typeface="Yu Gothic UI Light" panose="020B0300000000000000" pitchFamily="34" charset="-128"/>
            <a:ea typeface="Yu Gothic UI Light" panose="020B0300000000000000" pitchFamily="34" charset="-12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i="0" u="none" kern="1200">
              <a:latin typeface="Yu Gothic UI Light" panose="020B0300000000000000" pitchFamily="34" charset="-128"/>
              <a:ea typeface="Yu Gothic UI Light" panose="020B0300000000000000" pitchFamily="34" charset="-128"/>
            </a:rPr>
            <a:t>Intra and Inter-City</a:t>
          </a:r>
          <a:endParaRPr lang="en-US" sz="1400" kern="12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sp:txBody>
      <dsp:txXfrm>
        <a:off x="1553342" y="910341"/>
        <a:ext cx="2565247" cy="1282623"/>
      </dsp:txXfrm>
    </dsp:sp>
    <dsp:sp modelId="{F0AF082E-9234-4F7F-A17D-034CE1C30B9C}">
      <dsp:nvSpPr>
        <dsp:cNvPr id="0" name=""/>
        <dsp:cNvSpPr/>
      </dsp:nvSpPr>
      <dsp:spPr>
        <a:xfrm>
          <a:off x="1367" y="2731667"/>
          <a:ext cx="2565247" cy="12826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i="0" u="none" kern="1200">
              <a:latin typeface="Yu Gothic UI Light" panose="020B0300000000000000" pitchFamily="34" charset="-128"/>
              <a:ea typeface="Yu Gothic UI Light" panose="020B0300000000000000" pitchFamily="34" charset="-128"/>
            </a:rPr>
            <a:t>UAM</a:t>
          </a:r>
          <a:endParaRPr lang="en-US" sz="1400" b="0" i="0" u="none" kern="1200">
            <a:latin typeface="Yu Gothic UI Light" panose="020B0300000000000000" pitchFamily="34" charset="-128"/>
            <a:ea typeface="Yu Gothic UI Light" panose="020B0300000000000000" pitchFamily="34" charset="-12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i="0" u="none" kern="1200">
              <a:latin typeface="Yu Gothic UI Light" panose="020B0300000000000000" pitchFamily="34" charset="-128"/>
              <a:ea typeface="Yu Gothic UI Light" panose="020B0300000000000000" pitchFamily="34" charset="-128"/>
            </a:rPr>
            <a:t>Urban Air Mobility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i="0" u="none" kern="1200">
              <a:latin typeface="Yu Gothic UI Light" panose="020B0300000000000000" pitchFamily="34" charset="-128"/>
              <a:ea typeface="Yu Gothic UI Light" panose="020B0300000000000000" pitchFamily="34" charset="-128"/>
            </a:rPr>
            <a:t>Intra-City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i="0" u="none" kern="1200">
              <a:latin typeface="Yu Gothic UI Light" panose="020B0300000000000000" pitchFamily="34" charset="-128"/>
              <a:ea typeface="Yu Gothic UI Light" panose="020B0300000000000000" pitchFamily="34" charset="-128"/>
            </a:rPr>
            <a:t>ATL </a:t>
          </a:r>
          <a:r>
            <a:rPr lang="en-US" sz="1400" b="0" i="0" u="none" kern="1200">
              <a:latin typeface="Yu Gothic UI Light" panose="020B0300000000000000" pitchFamily="34" charset="-128"/>
              <a:ea typeface="Yu Gothic UI Light" panose="020B0300000000000000" pitchFamily="34" charset="-128"/>
              <a:sym typeface="Wingdings" panose="05000000000000000000" pitchFamily="2" charset="2"/>
            </a:rPr>
            <a:t> Ameris Bank Amphitheater</a:t>
          </a:r>
          <a:endParaRPr lang="en-US" sz="1400" kern="12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sp:txBody>
      <dsp:txXfrm>
        <a:off x="1367" y="2731667"/>
        <a:ext cx="2565247" cy="1282623"/>
      </dsp:txXfrm>
    </dsp:sp>
    <dsp:sp modelId="{E8B427C6-896A-4FFE-8E2B-9261B5EEF8A2}">
      <dsp:nvSpPr>
        <dsp:cNvPr id="0" name=""/>
        <dsp:cNvSpPr/>
      </dsp:nvSpPr>
      <dsp:spPr>
        <a:xfrm>
          <a:off x="3105316" y="2731667"/>
          <a:ext cx="2565247" cy="12826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1" i="0" u="none" kern="1200">
              <a:latin typeface="Yu Gothic UI Light" panose="020B0300000000000000" pitchFamily="34" charset="-128"/>
              <a:ea typeface="Yu Gothic UI Light" panose="020B0300000000000000" pitchFamily="34" charset="-128"/>
            </a:rPr>
            <a:t>RAM</a:t>
          </a:r>
          <a:endParaRPr lang="en-US" sz="1400" b="0" i="0" u="none" kern="1200">
            <a:latin typeface="Yu Gothic UI Light" panose="020B0300000000000000" pitchFamily="34" charset="-128"/>
            <a:ea typeface="Yu Gothic UI Light" panose="020B0300000000000000" pitchFamily="34" charset="-128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i="0" u="none" kern="1200">
              <a:latin typeface="Yu Gothic UI Light" panose="020B0300000000000000" pitchFamily="34" charset="-128"/>
              <a:ea typeface="Yu Gothic UI Light" panose="020B0300000000000000" pitchFamily="34" charset="-128"/>
            </a:rPr>
            <a:t>Regional Air Mobility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i="0" u="none" kern="1200">
              <a:latin typeface="Yu Gothic UI Light" panose="020B0300000000000000" pitchFamily="34" charset="-128"/>
              <a:ea typeface="Yu Gothic UI Light" panose="020B0300000000000000" pitchFamily="34" charset="-128"/>
            </a:rPr>
            <a:t>Inter-City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b="0" i="0" u="none" kern="1200">
              <a:latin typeface="Yu Gothic UI Light" panose="020B0300000000000000" pitchFamily="34" charset="-128"/>
              <a:ea typeface="Yu Gothic UI Light" panose="020B0300000000000000" pitchFamily="34" charset="-128"/>
            </a:rPr>
            <a:t>Macon </a:t>
          </a:r>
          <a:r>
            <a:rPr lang="en-US" sz="1400" b="0" i="0" u="none" kern="1200">
              <a:latin typeface="Yu Gothic UI Light" panose="020B0300000000000000" pitchFamily="34" charset="-128"/>
              <a:ea typeface="Yu Gothic UI Light" panose="020B0300000000000000" pitchFamily="34" charset="-128"/>
              <a:sym typeface="Wingdings" panose="05000000000000000000" pitchFamily="2" charset="2"/>
            </a:rPr>
            <a:t> Jekyll Island</a:t>
          </a:r>
          <a:endParaRPr lang="en-US" sz="1400" kern="120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sp:txBody>
      <dsp:txXfrm>
        <a:off x="3105316" y="2731667"/>
        <a:ext cx="2565247" cy="1282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20943-A0BA-446E-B02B-8425528A5DE2}">
      <dsp:nvSpPr>
        <dsp:cNvPr id="0" name=""/>
        <dsp:cNvSpPr/>
      </dsp:nvSpPr>
      <dsp:spPr>
        <a:xfrm>
          <a:off x="0" y="16963"/>
          <a:ext cx="10629899" cy="1429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Yu Gothic Medium" panose="020B0500000000000000" pitchFamily="34" charset="-128"/>
              <a:ea typeface="Yu Gothic Medium" panose="020B0500000000000000" pitchFamily="34" charset="-128"/>
            </a:rPr>
            <a:t>Multicopter</a:t>
          </a:r>
          <a:r>
            <a:rPr lang="en-US" sz="2400" kern="1200" dirty="0">
              <a:latin typeface="Yu Gothic Light" panose="020B0300000000000000" pitchFamily="34" charset="-128"/>
              <a:ea typeface="Yu Gothic Light" panose="020B0300000000000000" pitchFamily="34" charset="-128"/>
            </a:rPr>
            <a:t> – looks and flies much like a helicopter, except with multiple rotors.</a:t>
          </a:r>
        </a:p>
      </dsp:txBody>
      <dsp:txXfrm>
        <a:off x="2268915" y="16963"/>
        <a:ext cx="8360984" cy="1429359"/>
      </dsp:txXfrm>
    </dsp:sp>
    <dsp:sp modelId="{F6E599CB-EEDD-422A-AE57-5A6BEE95EEDB}">
      <dsp:nvSpPr>
        <dsp:cNvPr id="0" name=""/>
        <dsp:cNvSpPr/>
      </dsp:nvSpPr>
      <dsp:spPr>
        <a:xfrm>
          <a:off x="151822" y="0"/>
          <a:ext cx="2125980" cy="146328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6073" b="1842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F789F33-DF51-4BC2-B166-FA4A36B7E588}">
      <dsp:nvSpPr>
        <dsp:cNvPr id="0" name=""/>
        <dsp:cNvSpPr/>
      </dsp:nvSpPr>
      <dsp:spPr>
        <a:xfrm>
          <a:off x="0" y="1606223"/>
          <a:ext cx="10629899" cy="1429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Lift and Cruise </a:t>
          </a:r>
          <a:r>
            <a:rPr lang="en-US" sz="2400" kern="1200" dirty="0">
              <a:latin typeface="Yu Gothic Light" panose="020B0300000000000000" pitchFamily="34" charset="-128"/>
              <a:ea typeface="Yu Gothic Light" panose="020B0300000000000000" pitchFamily="34" charset="-128"/>
            </a:rPr>
            <a:t>– uses rotors for vertical flight and transitions to propellers for horizontal flight.</a:t>
          </a:r>
        </a:p>
      </dsp:txBody>
      <dsp:txXfrm>
        <a:off x="2268915" y="1606223"/>
        <a:ext cx="8360984" cy="1429359"/>
      </dsp:txXfrm>
    </dsp:sp>
    <dsp:sp modelId="{8CCC9864-1254-4D07-BCF5-A769B5F2888A}">
      <dsp:nvSpPr>
        <dsp:cNvPr id="0" name=""/>
        <dsp:cNvSpPr/>
      </dsp:nvSpPr>
      <dsp:spPr>
        <a:xfrm>
          <a:off x="142935" y="1749159"/>
          <a:ext cx="2125980" cy="114348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5530" b="1553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340B15-ED8F-4397-969C-96595FF744C1}">
      <dsp:nvSpPr>
        <dsp:cNvPr id="0" name=""/>
        <dsp:cNvSpPr/>
      </dsp:nvSpPr>
      <dsp:spPr>
        <a:xfrm>
          <a:off x="0" y="3178519"/>
          <a:ext cx="10629899" cy="1429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Yu Gothic Medium" panose="020B0500000000000000" pitchFamily="34" charset="-128"/>
              <a:ea typeface="Yu Gothic Medium" panose="020B0500000000000000" pitchFamily="34" charset="-128"/>
            </a:rPr>
            <a:t>Vectored Thrust </a:t>
          </a:r>
          <a:r>
            <a:rPr lang="en-US" sz="2400" kern="1200" dirty="0">
              <a:latin typeface="Yu Gothic Light" panose="020B0300000000000000" pitchFamily="34" charset="-128"/>
              <a:ea typeface="Yu Gothic Light" panose="020B0300000000000000" pitchFamily="34" charset="-128"/>
            </a:rPr>
            <a:t>– uses rotors or fans for both vertical and horizontal flight.</a:t>
          </a:r>
        </a:p>
      </dsp:txBody>
      <dsp:txXfrm>
        <a:off x="2268915" y="3178519"/>
        <a:ext cx="8360984" cy="1429359"/>
      </dsp:txXfrm>
    </dsp:sp>
    <dsp:sp modelId="{F28FA8B9-F0A4-46CA-BDF2-E194B7119A84}">
      <dsp:nvSpPr>
        <dsp:cNvPr id="0" name=""/>
        <dsp:cNvSpPr/>
      </dsp:nvSpPr>
      <dsp:spPr>
        <a:xfrm>
          <a:off x="142935" y="3321455"/>
          <a:ext cx="2125980" cy="114348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11392" b="11392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16EA9-6181-4186-8CB0-10C1DB0EBC2B}">
      <dsp:nvSpPr>
        <dsp:cNvPr id="0" name=""/>
        <dsp:cNvSpPr/>
      </dsp:nvSpPr>
      <dsp:spPr>
        <a:xfrm>
          <a:off x="1235" y="265557"/>
          <a:ext cx="3846287" cy="721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ts val="16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kern="12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Pilot on Board</a:t>
          </a:r>
        </a:p>
      </dsp:txBody>
      <dsp:txXfrm>
        <a:off x="362169" y="265557"/>
        <a:ext cx="3124420" cy="721867"/>
      </dsp:txXfrm>
    </dsp:sp>
    <dsp:sp modelId="{F01D738D-B9B6-4961-A9D7-886122461B6E}">
      <dsp:nvSpPr>
        <dsp:cNvPr id="0" name=""/>
        <dsp:cNvSpPr/>
      </dsp:nvSpPr>
      <dsp:spPr>
        <a:xfrm>
          <a:off x="3636401" y="326916"/>
          <a:ext cx="3192418" cy="5991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ts val="16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kern="12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Autonomous</a:t>
          </a:r>
        </a:p>
      </dsp:txBody>
      <dsp:txXfrm>
        <a:off x="3935976" y="326916"/>
        <a:ext cx="2593269" cy="599149"/>
      </dsp:txXfrm>
    </dsp:sp>
    <dsp:sp modelId="{163F7DF0-6A75-4FF2-BE8B-F8E796F0DB48}">
      <dsp:nvSpPr>
        <dsp:cNvPr id="0" name=""/>
        <dsp:cNvSpPr/>
      </dsp:nvSpPr>
      <dsp:spPr>
        <a:xfrm>
          <a:off x="1235" y="1088486"/>
          <a:ext cx="3846287" cy="721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ts val="16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kern="12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All Electric</a:t>
          </a:r>
        </a:p>
      </dsp:txBody>
      <dsp:txXfrm>
        <a:off x="362169" y="1088486"/>
        <a:ext cx="3124420" cy="721867"/>
      </dsp:txXfrm>
    </dsp:sp>
    <dsp:sp modelId="{5FE2E2A1-5066-4800-BC66-8D1DF32964E4}">
      <dsp:nvSpPr>
        <dsp:cNvPr id="0" name=""/>
        <dsp:cNvSpPr/>
      </dsp:nvSpPr>
      <dsp:spPr>
        <a:xfrm>
          <a:off x="3636401" y="1149844"/>
          <a:ext cx="3192418" cy="5991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ts val="16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kern="1200">
              <a:latin typeface="Yu Gothic UI Light" panose="020B0300000000000000" pitchFamily="34" charset="-128"/>
              <a:ea typeface="Yu Gothic UI Light" panose="020B0300000000000000" pitchFamily="34" charset="-128"/>
            </a:rPr>
            <a:t>Hybrid &amp; Hydrogen</a:t>
          </a:r>
        </a:p>
      </dsp:txBody>
      <dsp:txXfrm>
        <a:off x="3935976" y="1149844"/>
        <a:ext cx="2593269" cy="599149"/>
      </dsp:txXfrm>
    </dsp:sp>
    <dsp:sp modelId="{D300DDD7-D0BA-43BC-8C2A-AB336482C526}">
      <dsp:nvSpPr>
        <dsp:cNvPr id="0" name=""/>
        <dsp:cNvSpPr/>
      </dsp:nvSpPr>
      <dsp:spPr>
        <a:xfrm>
          <a:off x="1235" y="1911414"/>
          <a:ext cx="3846287" cy="721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ts val="16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kern="1200">
              <a:latin typeface="Yu Gothic UI Light" panose="020B0300000000000000" pitchFamily="34" charset="-128"/>
              <a:ea typeface="Yu Gothic UI Light" panose="020B0300000000000000" pitchFamily="34" charset="-128"/>
            </a:rPr>
            <a:t>Visual Meteoroligal Conditions</a:t>
          </a:r>
        </a:p>
      </dsp:txBody>
      <dsp:txXfrm>
        <a:off x="362169" y="1911414"/>
        <a:ext cx="3124420" cy="721867"/>
      </dsp:txXfrm>
    </dsp:sp>
    <dsp:sp modelId="{C5825F8C-1732-4543-BD7F-9E03A26F732B}">
      <dsp:nvSpPr>
        <dsp:cNvPr id="0" name=""/>
        <dsp:cNvSpPr/>
      </dsp:nvSpPr>
      <dsp:spPr>
        <a:xfrm>
          <a:off x="3636401" y="1972773"/>
          <a:ext cx="3192418" cy="5991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ts val="16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kern="12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Instrument Meteorological Conditions</a:t>
          </a:r>
        </a:p>
      </dsp:txBody>
      <dsp:txXfrm>
        <a:off x="3935976" y="1972773"/>
        <a:ext cx="2593269" cy="599149"/>
      </dsp:txXfrm>
    </dsp:sp>
    <dsp:sp modelId="{DF7EA40A-527E-4FCB-A075-D76E9953E35A}">
      <dsp:nvSpPr>
        <dsp:cNvPr id="0" name=""/>
        <dsp:cNvSpPr/>
      </dsp:nvSpPr>
      <dsp:spPr>
        <a:xfrm>
          <a:off x="1235" y="2734342"/>
          <a:ext cx="3759862" cy="721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ts val="16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kern="12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Traditional Air Traffic Management</a:t>
          </a:r>
        </a:p>
      </dsp:txBody>
      <dsp:txXfrm>
        <a:off x="362169" y="2734342"/>
        <a:ext cx="3037995" cy="721867"/>
      </dsp:txXfrm>
    </dsp:sp>
    <dsp:sp modelId="{1D57443D-42FB-4090-986F-2860126BBEFA}">
      <dsp:nvSpPr>
        <dsp:cNvPr id="0" name=""/>
        <dsp:cNvSpPr/>
      </dsp:nvSpPr>
      <dsp:spPr>
        <a:xfrm>
          <a:off x="3527727" y="2795701"/>
          <a:ext cx="3329339" cy="5991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ts val="16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b="0" i="0" kern="12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Uncrewed Aircraft Systems Traffic Management (UTM)</a:t>
          </a:r>
          <a:endParaRPr lang="en-US" sz="1400" b="0" kern="1200" dirty="0">
            <a:latin typeface="Yu Gothic UI Light" panose="020B0300000000000000" pitchFamily="34" charset="-128"/>
            <a:ea typeface="Yu Gothic UI Light" panose="020B0300000000000000" pitchFamily="34" charset="-128"/>
          </a:endParaRPr>
        </a:p>
      </dsp:txBody>
      <dsp:txXfrm>
        <a:off x="3827302" y="2795701"/>
        <a:ext cx="2730190" cy="599149"/>
      </dsp:txXfrm>
    </dsp:sp>
    <dsp:sp modelId="{39E00DB0-8AAF-4652-9A97-D1C08D9215DD}">
      <dsp:nvSpPr>
        <dsp:cNvPr id="0" name=""/>
        <dsp:cNvSpPr/>
      </dsp:nvSpPr>
      <dsp:spPr>
        <a:xfrm>
          <a:off x="1235" y="3557271"/>
          <a:ext cx="3783088" cy="7218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ts val="16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b="0" kern="12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Low Tempo</a:t>
          </a:r>
        </a:p>
        <a:p>
          <a:pPr marL="0" lvl="0" indent="0" algn="ctr" defTabSz="622300">
            <a:lnSpc>
              <a:spcPts val="16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b="0" kern="12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Low Volume</a:t>
          </a:r>
        </a:p>
      </dsp:txBody>
      <dsp:txXfrm>
        <a:off x="362169" y="3557271"/>
        <a:ext cx="3061221" cy="721867"/>
      </dsp:txXfrm>
    </dsp:sp>
    <dsp:sp modelId="{E94096B7-07AB-4324-BB9F-39051CACC934}">
      <dsp:nvSpPr>
        <dsp:cNvPr id="0" name=""/>
        <dsp:cNvSpPr/>
      </dsp:nvSpPr>
      <dsp:spPr>
        <a:xfrm>
          <a:off x="3573201" y="3618629"/>
          <a:ext cx="3256737" cy="59914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ts val="16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b="0" kern="12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High Tempo</a:t>
          </a:r>
        </a:p>
        <a:p>
          <a:pPr marL="0" lvl="0" indent="0" algn="ctr" defTabSz="622300">
            <a:lnSpc>
              <a:spcPts val="1600"/>
            </a:lnSpc>
            <a:spcBef>
              <a:spcPct val="0"/>
            </a:spcBef>
            <a:spcAft>
              <a:spcPts val="200"/>
            </a:spcAft>
            <a:buNone/>
          </a:pPr>
          <a:r>
            <a:rPr lang="en-US" sz="1400" b="0" kern="1200" dirty="0">
              <a:latin typeface="Yu Gothic UI Light" panose="020B0300000000000000" pitchFamily="34" charset="-128"/>
              <a:ea typeface="Yu Gothic UI Light" panose="020B0300000000000000" pitchFamily="34" charset="-128"/>
            </a:rPr>
            <a:t>High Volume</a:t>
          </a:r>
        </a:p>
      </dsp:txBody>
      <dsp:txXfrm>
        <a:off x="3872776" y="3618629"/>
        <a:ext cx="2657588" cy="599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48A17-6700-6C4E-92D7-0FEA5D08C74B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2DAAD-6DC4-EA48-88FC-09D0C27D7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09436D-6F6B-4346-B4DB-B2A0F2EE9226}"/>
              </a:ext>
            </a:extLst>
          </p:cNvPr>
          <p:cNvSpPr/>
          <p:nvPr userDrawn="1"/>
        </p:nvSpPr>
        <p:spPr>
          <a:xfrm>
            <a:off x="-9054" y="5452946"/>
            <a:ext cx="12219159" cy="14318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6C66EE3-E1E8-7B4B-99C0-A503D090E2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250" y="5692818"/>
            <a:ext cx="7829550" cy="445081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2pPr>
            <a:lvl3pPr marL="816650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3pPr>
            <a:lvl4pPr marL="122497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4pPr>
            <a:lvl5pPr marL="1633298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1155660A-3722-BB4B-AEC7-4D7A32013E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2250" y="6199833"/>
            <a:ext cx="5873750" cy="4232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2pPr>
            <a:lvl3pPr marL="816650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3pPr>
            <a:lvl4pPr marL="122497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4pPr>
            <a:lvl5pPr marL="1633298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5DD20C-2BF3-3148-B60E-A06D80E7B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014" y="5769655"/>
            <a:ext cx="2061736" cy="820691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35C48-441C-9D44-9890-BBD61A7E94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525" y="0"/>
            <a:ext cx="12201525" cy="547523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01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7F99-FB92-1D4A-822D-0AA05F769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48576"/>
            <a:ext cx="11501232" cy="5028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5FD60687-801A-E64B-80F8-5E267E5232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"/>
            <a:ext cx="12192000" cy="102373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248DC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827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3B225-4118-344C-B370-8D8ECD41B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868" y="1252330"/>
            <a:ext cx="5671932" cy="49246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8D845-E5D6-EE41-85A2-42DF7E03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52330"/>
            <a:ext cx="5671932" cy="49246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16F4A60-B87A-A349-8FD2-A1ED9105F2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"/>
            <a:ext cx="12192000" cy="102373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248DC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892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2-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3B225-4118-344C-B370-8D8ECD41B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868" y="1252330"/>
            <a:ext cx="5671932" cy="49246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16F4A60-B87A-A349-8FD2-A1ED9105F2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868" y="1"/>
            <a:ext cx="5671932" cy="102373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248DC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05891F-0209-2A4B-B6A3-69B23BF21B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2200" y="168441"/>
            <a:ext cx="5671932" cy="600852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0654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2-Column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E99703CD-AF3F-2742-B1D5-B2F8CC732C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868" y="1"/>
            <a:ext cx="5671932" cy="102373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248DC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2593F1-628B-8641-8767-AF7D12A74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868" y="1252330"/>
            <a:ext cx="5671932" cy="49246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02BD5-A206-2048-AB6F-EF6797D02C5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96842" y="168440"/>
            <a:ext cx="2787893" cy="6008521"/>
          </a:xfrm>
        </p:spPr>
        <p:txBody>
          <a:bodyPr/>
          <a:lstStyle/>
          <a:p>
            <a:pPr lvl="0"/>
            <a:r>
              <a:rPr lang="en-US" dirty="0"/>
              <a:t>Drag and drop  content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31345D6-E4DE-0D4A-98EE-162CCD454E7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56239" y="168440"/>
            <a:ext cx="2787893" cy="6008521"/>
          </a:xfrm>
        </p:spPr>
        <p:txBody>
          <a:bodyPr/>
          <a:lstStyle/>
          <a:p>
            <a:pPr lvl="0"/>
            <a:r>
              <a:rPr lang="en-US" dirty="0"/>
              <a:t>Drag and drop content</a:t>
            </a:r>
          </a:p>
        </p:txBody>
      </p:sp>
    </p:spTree>
    <p:extLst>
      <p:ext uri="{BB962C8B-B14F-4D97-AF65-F5344CB8AC3E}">
        <p14:creationId xmlns:p14="http://schemas.microsoft.com/office/powerpoint/2010/main" val="445282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ACE50-8DDF-2246-94CA-94F1D167DC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7868" y="1243980"/>
            <a:ext cx="564970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 i="0">
                <a:solidFill>
                  <a:srgbClr val="248DC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4998A-A14B-C145-AFFC-9EEF037E8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868" y="2067891"/>
            <a:ext cx="5649707" cy="41639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60782-11AF-454C-B2A6-500216098B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199" y="1243980"/>
            <a:ext cx="5671932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0" i="0">
                <a:solidFill>
                  <a:srgbClr val="248DC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38760-7DAB-714A-9814-F699B3F897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67891"/>
            <a:ext cx="5671932" cy="41639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B1C49E9-C4F6-B646-B59E-835D4A3CB4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02373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248DC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304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Imag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172200" y="4646227"/>
            <a:ext cx="5671932" cy="1544224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47868" y="4646227"/>
            <a:ext cx="5671934" cy="1544224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E902DD-8B1F-1042-95A1-66A04AE400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02373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248DC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B39E3-96EE-354F-B7B5-8A8CBC50FCA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47664" y="1264815"/>
            <a:ext cx="5672137" cy="3235325"/>
          </a:xfrm>
        </p:spPr>
        <p:txBody>
          <a:bodyPr/>
          <a:lstStyle/>
          <a:p>
            <a:pPr lvl="0"/>
            <a:r>
              <a:rPr lang="en-US" dirty="0"/>
              <a:t>Drag and drop content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39766A-F82F-014A-9354-8F4E8394243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172200" y="1264815"/>
            <a:ext cx="5672137" cy="3235325"/>
          </a:xfrm>
        </p:spPr>
        <p:txBody>
          <a:bodyPr/>
          <a:lstStyle/>
          <a:p>
            <a:pPr lvl="0"/>
            <a:r>
              <a:rPr lang="en-US" dirty="0"/>
              <a:t>Drag and drop content</a:t>
            </a:r>
          </a:p>
        </p:txBody>
      </p:sp>
    </p:spTree>
    <p:extLst>
      <p:ext uri="{BB962C8B-B14F-4D97-AF65-F5344CB8AC3E}">
        <p14:creationId xmlns:p14="http://schemas.microsoft.com/office/powerpoint/2010/main" val="23164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Imag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50581" y="4646227"/>
            <a:ext cx="3690839" cy="1544224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6044" y="4646227"/>
            <a:ext cx="3728087" cy="1544224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47868" y="4646227"/>
            <a:ext cx="3728089" cy="1544224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E902DD-8B1F-1042-95A1-66A04AE400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102373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248DC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15945C1-B7CE-D544-B8BA-0254C0687A14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47664" y="1264815"/>
            <a:ext cx="3728087" cy="3235325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7D1EE9D-BFAC-BB46-B33B-0372DD4BC783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231956" y="1264815"/>
            <a:ext cx="3728087" cy="3235325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C902BDA-1DE2-924D-929B-1A824C66A2F5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8116043" y="1264815"/>
            <a:ext cx="3728087" cy="3235325"/>
          </a:xfrm>
        </p:spPr>
        <p:txBody>
          <a:bodyPr/>
          <a:lstStyle>
            <a:lvl1pPr>
              <a:buNone/>
              <a:defRPr sz="18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31158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38F928C-9098-0740-B2DF-270337223A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"/>
            <a:ext cx="12192000" cy="102373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248DC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AE5D4-A8E8-144A-99C5-1D6263DB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48576"/>
            <a:ext cx="11501232" cy="5028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23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-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0F1A64C-F700-FF4D-A620-DB2D2DAFA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5" y="1"/>
            <a:ext cx="12191205" cy="1023730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BE22C-50DF-AB46-B097-1812DAA82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48576"/>
            <a:ext cx="11501232" cy="5028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33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0F1A64C-F700-FF4D-A620-DB2D2DAFA3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"/>
            <a:ext cx="12191999" cy="102373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3F4BC-CAE1-8546-B201-DF80FA9B3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48576"/>
            <a:ext cx="11501232" cy="5028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0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135C48-441C-9D44-9890-BBD61A7E94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525" y="0"/>
            <a:ext cx="12201525" cy="545294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F1F866-5E23-2149-83AA-0EA0DBB4EF51}"/>
              </a:ext>
            </a:extLst>
          </p:cNvPr>
          <p:cNvSpPr/>
          <p:nvPr userDrawn="1"/>
        </p:nvSpPr>
        <p:spPr>
          <a:xfrm>
            <a:off x="-9054" y="5452946"/>
            <a:ext cx="12219159" cy="14318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8ACCC8-546A-3745-8BC2-1A3DF475C8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014" y="5769655"/>
            <a:ext cx="2061736" cy="820691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C6E3139-EA32-0047-848D-32BAEC201C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250" y="5692818"/>
            <a:ext cx="7829550" cy="445081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2pPr>
            <a:lvl3pPr marL="816650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3pPr>
            <a:lvl4pPr marL="122497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4pPr>
            <a:lvl5pPr marL="1633298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09A7E52-8F6E-1240-BFE7-633F6EC0CD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2250" y="6199833"/>
            <a:ext cx="5873750" cy="4232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2pPr>
            <a:lvl3pPr marL="816650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3pPr>
            <a:lvl4pPr marL="122497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4pPr>
            <a:lvl5pPr marL="1633298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130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Ar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E9F7C98-9418-5D43-ACDC-2089384DD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0346"/>
            <a:ext cx="12192000" cy="5829300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38F928C-9098-0740-B2DF-270337223A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"/>
            <a:ext cx="12191999" cy="102373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248DC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884DEE-F19C-7343-B3B2-CE597493330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3408" y="6311222"/>
            <a:ext cx="1318591" cy="53842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5AF552-6D47-1640-8EC8-70F877F8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48576"/>
            <a:ext cx="11501232" cy="5028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976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E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1F382D7-0B76-A447-A466-3C1F56E20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8700"/>
            <a:ext cx="12192000" cy="5829300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38F928C-9098-0740-B2DF-270337223A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"/>
            <a:ext cx="12192000" cy="102373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248DC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D5FA2A-2008-2346-9232-812D65F588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3408" y="6311222"/>
            <a:ext cx="1318591" cy="53842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AC8B95-1446-4E4F-806B-627A42BF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48576"/>
            <a:ext cx="11501232" cy="5028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36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- Ge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now&#10;&#10;Description automatically generated">
            <a:extLst>
              <a:ext uri="{FF2B5EF4-FFF2-40B4-BE49-F238E27FC236}">
                <a16:creationId xmlns:a16="http://schemas.microsoft.com/office/drawing/2014/main" id="{6E2076A9-2F73-DE48-A373-F7F343D0A0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28700"/>
            <a:ext cx="12192000" cy="5829300"/>
          </a:xfrm>
          <a:prstGeom prst="rect">
            <a:avLst/>
          </a:prstGeom>
        </p:spPr>
      </p:pic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38F928C-9098-0740-B2DF-270337223A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"/>
            <a:ext cx="12191999" cy="102373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248DC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814391-C2CF-7442-A02C-935B023F5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3408" y="6311222"/>
            <a:ext cx="1318591" cy="53842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B92C2B-5FC6-854F-BCC6-A48683A0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48576"/>
            <a:ext cx="11501232" cy="50283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74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FDB910-BB3D-C640-BFC7-77DE7F90A865}"/>
              </a:ext>
            </a:extLst>
          </p:cNvPr>
          <p:cNvSpPr/>
          <p:nvPr userDrawn="1"/>
        </p:nvSpPr>
        <p:spPr>
          <a:xfrm>
            <a:off x="1" y="0"/>
            <a:ext cx="406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3C370-A58B-BA41-B851-B57E10A40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068" y="457201"/>
            <a:ext cx="7562064" cy="54117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48DB55-2FF3-104A-AECC-72451F54D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70" y="1420587"/>
            <a:ext cx="3498573" cy="4448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2B7AFC-A73B-B44F-A924-0E42A118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869" y="457200"/>
            <a:ext cx="3498573" cy="89807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697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2DFB86-87E3-0448-BA3B-81F707E7DF63}"/>
              </a:ext>
            </a:extLst>
          </p:cNvPr>
          <p:cNvSpPr/>
          <p:nvPr userDrawn="1"/>
        </p:nvSpPr>
        <p:spPr>
          <a:xfrm>
            <a:off x="1" y="0"/>
            <a:ext cx="4064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DE1F3E-A988-6D43-9B11-6EBE6F153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70" y="1420587"/>
            <a:ext cx="3498573" cy="4448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8432B8-CA8B-9248-B796-15FE2E979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869" y="457200"/>
            <a:ext cx="3498573" cy="89807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60B1CA-F85E-4C4C-9572-6DB06DBD3D3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282068" y="457201"/>
            <a:ext cx="7562064" cy="54117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11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2DFB86-87E3-0448-BA3B-81F707E7DF63}"/>
              </a:ext>
            </a:extLst>
          </p:cNvPr>
          <p:cNvSpPr/>
          <p:nvPr userDrawn="1"/>
        </p:nvSpPr>
        <p:spPr>
          <a:xfrm>
            <a:off x="1" y="0"/>
            <a:ext cx="4064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DE1F3E-A988-6D43-9B11-6EBE6F153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70" y="1420587"/>
            <a:ext cx="3498573" cy="4448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8432B8-CA8B-9248-B796-15FE2E979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869" y="457200"/>
            <a:ext cx="3498573" cy="89807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714A31-BA24-E445-8DF2-906F6BC13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068" y="457201"/>
            <a:ext cx="7562064" cy="5411787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74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FDB910-BB3D-C640-BFC7-77DE7F90A865}"/>
              </a:ext>
            </a:extLst>
          </p:cNvPr>
          <p:cNvSpPr/>
          <p:nvPr userDrawn="1"/>
        </p:nvSpPr>
        <p:spPr>
          <a:xfrm>
            <a:off x="1" y="0"/>
            <a:ext cx="406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3C370-A58B-BA41-B851-B57E10A40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068" y="457201"/>
            <a:ext cx="7562064" cy="54117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948DB55-2FF3-104A-AECC-72451F54D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70" y="1420587"/>
            <a:ext cx="3498573" cy="4448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2B7AFC-A73B-B44F-A924-0E42A118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869" y="457200"/>
            <a:ext cx="3498573" cy="89807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7937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 Bar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D2B7AFC-A73B-B44F-A924-0E42A1184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6713" y="457200"/>
            <a:ext cx="7549722" cy="89807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2E157897-A998-CD4C-83DC-77640CC37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" y="0"/>
            <a:ext cx="4063999" cy="6857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248DC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A1E8B-D541-0242-AD0B-4EDDB14E46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46575" y="1444487"/>
            <a:ext cx="7550150" cy="44527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144961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D70D3C-04A1-D943-BDAE-2B07AF24B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64000" y="0"/>
            <a:ext cx="8127999" cy="68579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248DC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2DFB86-87E3-0448-BA3B-81F707E7DF63}"/>
              </a:ext>
            </a:extLst>
          </p:cNvPr>
          <p:cNvSpPr/>
          <p:nvPr userDrawn="1"/>
        </p:nvSpPr>
        <p:spPr>
          <a:xfrm>
            <a:off x="1" y="0"/>
            <a:ext cx="4064000" cy="685800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EDE1F3E-A988-6D43-9B11-6EBE6F153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7870" y="1420587"/>
            <a:ext cx="3498573" cy="44484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D8432B8-CA8B-9248-B796-15FE2E979A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869" y="457200"/>
            <a:ext cx="3498573" cy="89807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231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Botto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2DFB86-87E3-0448-BA3B-81F707E7DF63}"/>
              </a:ext>
            </a:extLst>
          </p:cNvPr>
          <p:cNvSpPr/>
          <p:nvPr userDrawn="1"/>
        </p:nvSpPr>
        <p:spPr>
          <a:xfrm>
            <a:off x="1" y="5868988"/>
            <a:ext cx="12191998" cy="9890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D70D3C-04A1-D943-BDAE-2B07AF24B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1998" cy="5868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248DC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E8191AD-B221-4846-BE8F-32E4226724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2250" y="6025003"/>
            <a:ext cx="5873750" cy="3863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2pPr>
            <a:lvl3pPr marL="816650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3pPr>
            <a:lvl4pPr marL="122497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4pPr>
            <a:lvl5pPr marL="1633298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Project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6374ED2-DADC-C74A-84E4-5368406A04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250" y="6445414"/>
            <a:ext cx="5873750" cy="2917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2pPr>
            <a:lvl3pPr marL="816650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3pPr>
            <a:lvl4pPr marL="122497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4pPr>
            <a:lvl5pPr marL="1633298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5C2AE9-E000-7B4D-8612-B41C46738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3408" y="6311222"/>
            <a:ext cx="1318591" cy="5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3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E41C3-0609-F847-BC26-84907E316D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5127" y="-12032"/>
            <a:ext cx="12219159" cy="54649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6E22EA-7A97-FA4D-A0BC-E41A7B54C66B}"/>
              </a:ext>
            </a:extLst>
          </p:cNvPr>
          <p:cNvSpPr/>
          <p:nvPr userDrawn="1"/>
        </p:nvSpPr>
        <p:spPr>
          <a:xfrm>
            <a:off x="-9054" y="5452946"/>
            <a:ext cx="12219159" cy="1431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8E940B-AD6D-7849-86BD-F3F4E93935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8014" y="5769655"/>
            <a:ext cx="2061736" cy="820691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1221E47-9811-C043-88B9-D2B9E57C9F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2250" y="5692818"/>
            <a:ext cx="7829550" cy="445081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2pPr>
            <a:lvl3pPr marL="816650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3pPr>
            <a:lvl4pPr marL="122497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4pPr>
            <a:lvl5pPr marL="1633298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243A947-EC71-B14F-9E57-417B9B6D62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2250" y="6199833"/>
            <a:ext cx="5873750" cy="4232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2pPr>
            <a:lvl3pPr marL="816650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3pPr>
            <a:lvl4pPr marL="122497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4pPr>
            <a:lvl5pPr marL="1633298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2399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- Bottom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2DFB86-87E3-0448-BA3B-81F707E7DF63}"/>
              </a:ext>
            </a:extLst>
          </p:cNvPr>
          <p:cNvSpPr/>
          <p:nvPr userDrawn="1"/>
        </p:nvSpPr>
        <p:spPr>
          <a:xfrm>
            <a:off x="1" y="5868988"/>
            <a:ext cx="12191998" cy="98901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D70D3C-04A1-D943-BDAE-2B07AF24B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1998" cy="58689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248DC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E8191AD-B221-4846-BE8F-32E4226724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2250" y="6025003"/>
            <a:ext cx="5873750" cy="3863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2pPr>
            <a:lvl3pPr marL="816650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3pPr>
            <a:lvl4pPr marL="122497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4pPr>
            <a:lvl5pPr marL="1633298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Project 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F6374ED2-DADC-C74A-84E4-5368406A04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250" y="6445414"/>
            <a:ext cx="5873750" cy="29171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2pPr>
            <a:lvl3pPr marL="816650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3pPr>
            <a:lvl4pPr marL="1224974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4pPr>
            <a:lvl5pPr marL="1633298" indent="0">
              <a:buNone/>
              <a:defRPr>
                <a:solidFill>
                  <a:schemeClr val="bg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Location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5C2AE9-E000-7B4D-8612-B41C46738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3408" y="6311222"/>
            <a:ext cx="1318591" cy="53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510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4DD2EF1-0A65-2D41-82F6-46DDCAD98E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47010" y="1797831"/>
            <a:ext cx="1932013" cy="193017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5BAD8BCC-DFF3-984B-B96A-4DF15237B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80267" y="1797831"/>
            <a:ext cx="1932013" cy="193017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BCC5A957-058D-924C-ADB6-FFC63B39BC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2446" y="1797831"/>
            <a:ext cx="1932013" cy="193017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AE578CB-DE8A-3244-BC6B-DBCC87E38F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03867" y="1797831"/>
            <a:ext cx="1932013" cy="193017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40A6DC77-012F-8949-A4A6-5F19729F15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7108" y="3844350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2379B4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24BF47D4-A728-6C42-BD60-8E5BDC0A52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7108" y="4124541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4D6DF53-216A-8B4A-86E9-E99577891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80840" y="3844350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2379B4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07E7301A-1263-D841-B610-83DCCA470C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80840" y="4124541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5167442E-877C-1248-8A36-DCA4069FED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43019" y="3844350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2379B4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30ACFC83-A80F-AD44-9A95-784075A2AC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43019" y="4124541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E390F46A-3AF1-724E-B41C-4D895BFC24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04440" y="3844350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rgbClr val="2379B4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52056A6-D3C6-544A-AC16-46CE3C26B8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04440" y="4124541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FEC374D-92AA-CC46-866B-CA498E1720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" y="1"/>
            <a:ext cx="12191998" cy="102373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248DC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Our Team</a:t>
            </a:r>
          </a:p>
        </p:txBody>
      </p:sp>
    </p:spTree>
    <p:extLst>
      <p:ext uri="{BB962C8B-B14F-4D97-AF65-F5344CB8AC3E}">
        <p14:creationId xmlns:p14="http://schemas.microsoft.com/office/powerpoint/2010/main" val="40978345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4DD2EF1-0A65-2D41-82F6-46DDCAD98E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5317" y="1814159"/>
            <a:ext cx="1932013" cy="193017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5BAD8BCC-DFF3-984B-B96A-4DF15237B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47510" y="1814159"/>
            <a:ext cx="1932013" cy="193017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BCC5A957-058D-924C-ADB6-FFC63B39BC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9420" y="1814159"/>
            <a:ext cx="1932013" cy="193017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7AE578CB-DE8A-3244-BC6B-DBCC87E38F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0572" y="1814159"/>
            <a:ext cx="1932013" cy="193017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D2621D79-51C5-0740-925E-C3E375082D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90966" y="1814159"/>
            <a:ext cx="1932013" cy="1930174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40A6DC77-012F-8949-A4A6-5F19729F15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5415" y="3860678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2379B4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24BF47D4-A728-6C42-BD60-8E5BDC0A52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5415" y="4152744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4D6DF53-216A-8B4A-86E9-E995778915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48083" y="3860678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2379B4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07E7301A-1263-D841-B610-83DCCA470C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48083" y="4152744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5167442E-877C-1248-8A36-DCA4069FED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29993" y="3860678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2379B4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30ACFC83-A80F-AD44-9A95-784075A2AC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29993" y="4152744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E390F46A-3AF1-724E-B41C-4D895BFC24D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11145" y="3860678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2379B4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A52056A6-D3C6-544A-AC16-46CE3C26B8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11145" y="4152744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45711E98-754F-D741-9050-426CF689B7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90966" y="3860678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2379B4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1F743026-077A-4943-B69D-A55BDE8E14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90966" y="4152744"/>
            <a:ext cx="1932771" cy="410579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FEC374D-92AA-CC46-866B-CA498E1720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" y="1"/>
            <a:ext cx="12191998" cy="102373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248DC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Our Team</a:t>
            </a:r>
          </a:p>
        </p:txBody>
      </p:sp>
    </p:spTree>
    <p:extLst>
      <p:ext uri="{BB962C8B-B14F-4D97-AF65-F5344CB8AC3E}">
        <p14:creationId xmlns:p14="http://schemas.microsoft.com/office/powerpoint/2010/main" val="7385376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64DD2EF1-0A65-2D41-82F6-46DDCAD98E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7868" y="1425348"/>
            <a:ext cx="1339267" cy="133799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40A6DC77-012F-8949-A4A6-5F19729F15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82221" y="1425348"/>
            <a:ext cx="3055139" cy="28461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2379B4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24BF47D4-A728-6C42-BD60-8E5BDC0A52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82221" y="1717413"/>
            <a:ext cx="3055143" cy="110530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8FEC374D-92AA-CC46-866B-CA498E1720A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" y="1"/>
            <a:ext cx="12191998" cy="102373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248DC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Our Team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B4590CB7-63CF-9042-9B0C-9006C560C99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7868" y="3196998"/>
            <a:ext cx="1339267" cy="133799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9ABBB0F1-ABC0-3C40-9A48-B845AA4C75B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82221" y="3196998"/>
            <a:ext cx="3055139" cy="28461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2379B4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E6DAB4EA-EC8B-EE42-8B43-98BB1BC32D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82221" y="3489063"/>
            <a:ext cx="3055143" cy="110530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F3295D5-4043-2247-9306-3B435E7EDFCD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347868" y="4984976"/>
            <a:ext cx="1339267" cy="133799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6CABF8F5-44C4-4541-AC64-2B7F1795B45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982221" y="4984976"/>
            <a:ext cx="3055139" cy="28461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2379B4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94BE83F4-B370-8642-924B-E08C024307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982221" y="5277041"/>
            <a:ext cx="3055143" cy="110530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4F0AC147-16CF-564B-8288-F53175FC4A0F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096000" y="1425348"/>
            <a:ext cx="1339267" cy="133799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DD9A8A4D-EED5-AA4A-8E9A-C214F93F91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30353" y="1425348"/>
            <a:ext cx="3055139" cy="28461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2379B4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EFB74E9B-6C0C-DD49-A618-325AFF6AEBA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730353" y="1717413"/>
            <a:ext cx="3055143" cy="110530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B413403E-DF47-2245-9CAB-01BA902D6ED8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096000" y="3196998"/>
            <a:ext cx="1339267" cy="133799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EC71A2A-1577-694C-B440-430E880896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30353" y="3196998"/>
            <a:ext cx="3055139" cy="28461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2379B4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2441670B-44FC-0847-9444-BFF1FB5C919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30353" y="3489063"/>
            <a:ext cx="3055143" cy="110530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86DA934B-90B8-6941-81ED-B720BD9EF62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096000" y="4984976"/>
            <a:ext cx="1339267" cy="1337992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7B47D4CA-280C-784E-B330-96DDA93B003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30353" y="4984976"/>
            <a:ext cx="3055139" cy="28461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2379B4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44E0B2A9-A5E7-414B-9D52-C701E453E66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30353" y="5277041"/>
            <a:ext cx="3055143" cy="1105302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08324" indent="0">
              <a:buNone/>
              <a:defRPr sz="1400">
                <a:latin typeface="Century Gothic"/>
                <a:cs typeface="Century Gothic"/>
              </a:defRPr>
            </a:lvl2pPr>
            <a:lvl3pPr>
              <a:defRPr sz="1400">
                <a:latin typeface="Century Gothic"/>
                <a:cs typeface="Century Gothic"/>
              </a:defRPr>
            </a:lvl3pPr>
            <a:lvl4pPr>
              <a:defRPr sz="1400">
                <a:latin typeface="Century Gothic"/>
                <a:cs typeface="Century Gothic"/>
              </a:defRPr>
            </a:lvl4pPr>
            <a:lvl5pPr>
              <a:defRPr sz="140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86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FDB910-BB3D-C640-BFC7-77DE7F90A865}"/>
              </a:ext>
            </a:extLst>
          </p:cNvPr>
          <p:cNvSpPr/>
          <p:nvPr userDrawn="1"/>
        </p:nvSpPr>
        <p:spPr>
          <a:xfrm>
            <a:off x="1" y="0"/>
            <a:ext cx="406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95FC4-8349-B24B-BCE0-B5083C019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68" y="457199"/>
            <a:ext cx="3487531" cy="541178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3C370-A58B-BA41-B851-B57E10A40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068" y="457201"/>
            <a:ext cx="7562064" cy="541178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19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398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27C2D-1E62-4C06-AE83-DB9C33DEF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20A86-F042-4246-8746-0D030A43D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957E6-74E4-40E7-A2A4-62E414262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534B4-E14A-4205-9F60-FDC53376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3347E-F81D-4988-B19E-2E523792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2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B17D6F-B919-0949-8779-0F0F4284E57D}"/>
              </a:ext>
            </a:extLst>
          </p:cNvPr>
          <p:cNvSpPr/>
          <p:nvPr userDrawn="1"/>
        </p:nvSpPr>
        <p:spPr>
          <a:xfrm>
            <a:off x="0" y="0"/>
            <a:ext cx="5830957" cy="6868758"/>
          </a:xfrm>
          <a:custGeom>
            <a:avLst/>
            <a:gdLst>
              <a:gd name="connsiteX0" fmla="*/ 0 w 2968487"/>
              <a:gd name="connsiteY0" fmla="*/ 0 h 6868758"/>
              <a:gd name="connsiteX1" fmla="*/ 2968487 w 2968487"/>
              <a:gd name="connsiteY1" fmla="*/ 0 h 6868758"/>
              <a:gd name="connsiteX2" fmla="*/ 2968487 w 2968487"/>
              <a:gd name="connsiteY2" fmla="*/ 6868758 h 6868758"/>
              <a:gd name="connsiteX3" fmla="*/ 0 w 2968487"/>
              <a:gd name="connsiteY3" fmla="*/ 6868758 h 6868758"/>
              <a:gd name="connsiteX4" fmla="*/ 0 w 2968487"/>
              <a:gd name="connsiteY4" fmla="*/ 0 h 6868758"/>
              <a:gd name="connsiteX0" fmla="*/ 0 w 5830957"/>
              <a:gd name="connsiteY0" fmla="*/ 0 h 6868758"/>
              <a:gd name="connsiteX1" fmla="*/ 2968487 w 5830957"/>
              <a:gd name="connsiteY1" fmla="*/ 0 h 6868758"/>
              <a:gd name="connsiteX2" fmla="*/ 5830957 w 5830957"/>
              <a:gd name="connsiteY2" fmla="*/ 6868758 h 6868758"/>
              <a:gd name="connsiteX3" fmla="*/ 0 w 5830957"/>
              <a:gd name="connsiteY3" fmla="*/ 6868758 h 6868758"/>
              <a:gd name="connsiteX4" fmla="*/ 0 w 5830957"/>
              <a:gd name="connsiteY4" fmla="*/ 0 h 686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957" h="6868758">
                <a:moveTo>
                  <a:pt x="0" y="0"/>
                </a:moveTo>
                <a:lnTo>
                  <a:pt x="2968487" y="0"/>
                </a:lnTo>
                <a:lnTo>
                  <a:pt x="5830957" y="6868758"/>
                </a:lnTo>
                <a:lnTo>
                  <a:pt x="0" y="68687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7639B88-DEA3-8D4E-BC09-48C6FCCDA8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869" y="2911756"/>
            <a:ext cx="4288678" cy="102373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707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W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>
            <a:extLst>
              <a:ext uri="{FF2B5EF4-FFF2-40B4-BE49-F238E27FC236}">
                <a16:creationId xmlns:a16="http://schemas.microsoft.com/office/drawing/2014/main" id="{6445C95E-62CD-0F4C-998F-ABAA4140C3EB}"/>
              </a:ext>
            </a:extLst>
          </p:cNvPr>
          <p:cNvSpPr/>
          <p:nvPr userDrawn="1"/>
        </p:nvSpPr>
        <p:spPr>
          <a:xfrm>
            <a:off x="0" y="0"/>
            <a:ext cx="5830957" cy="6868758"/>
          </a:xfrm>
          <a:custGeom>
            <a:avLst/>
            <a:gdLst>
              <a:gd name="connsiteX0" fmla="*/ 0 w 2968487"/>
              <a:gd name="connsiteY0" fmla="*/ 0 h 6868758"/>
              <a:gd name="connsiteX1" fmla="*/ 2968487 w 2968487"/>
              <a:gd name="connsiteY1" fmla="*/ 0 h 6868758"/>
              <a:gd name="connsiteX2" fmla="*/ 2968487 w 2968487"/>
              <a:gd name="connsiteY2" fmla="*/ 6868758 h 6868758"/>
              <a:gd name="connsiteX3" fmla="*/ 0 w 2968487"/>
              <a:gd name="connsiteY3" fmla="*/ 6868758 h 6868758"/>
              <a:gd name="connsiteX4" fmla="*/ 0 w 2968487"/>
              <a:gd name="connsiteY4" fmla="*/ 0 h 6868758"/>
              <a:gd name="connsiteX0" fmla="*/ 0 w 5830957"/>
              <a:gd name="connsiteY0" fmla="*/ 0 h 6868758"/>
              <a:gd name="connsiteX1" fmla="*/ 2968487 w 5830957"/>
              <a:gd name="connsiteY1" fmla="*/ 0 h 6868758"/>
              <a:gd name="connsiteX2" fmla="*/ 5830957 w 5830957"/>
              <a:gd name="connsiteY2" fmla="*/ 6868758 h 6868758"/>
              <a:gd name="connsiteX3" fmla="*/ 0 w 5830957"/>
              <a:gd name="connsiteY3" fmla="*/ 6868758 h 6868758"/>
              <a:gd name="connsiteX4" fmla="*/ 0 w 5830957"/>
              <a:gd name="connsiteY4" fmla="*/ 0 h 686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0957" h="6868758">
                <a:moveTo>
                  <a:pt x="0" y="0"/>
                </a:moveTo>
                <a:lnTo>
                  <a:pt x="2968487" y="0"/>
                </a:lnTo>
                <a:lnTo>
                  <a:pt x="5830957" y="6868758"/>
                </a:lnTo>
                <a:lnTo>
                  <a:pt x="0" y="686875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A38B9E9-D454-E34B-9AC8-49FD9A4594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869" y="2911756"/>
            <a:ext cx="3245085" cy="102373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4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3C319B3-F204-1541-822A-62F041D4DA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63963" y="965210"/>
            <a:ext cx="8149741" cy="934411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sz="2800"/>
            </a:lvl1pPr>
            <a:lvl2pPr>
              <a:buNone/>
              <a:defRPr sz="2800"/>
            </a:lvl2pPr>
          </a:lstStyle>
          <a:p>
            <a:pPr lvl="0"/>
            <a:r>
              <a:rPr lang="en-US" dirty="0"/>
              <a:t>Item one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8CDC0FCA-1B74-824B-81D0-98BCF274001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02553" y="2038636"/>
            <a:ext cx="7711151" cy="934411"/>
          </a:xfrm>
        </p:spPr>
        <p:txBody>
          <a:bodyPr/>
          <a:lstStyle>
            <a:lvl1pPr>
              <a:buNone/>
              <a:defRPr sz="2800"/>
            </a:lvl1pPr>
            <a:lvl2pPr>
              <a:buNone/>
              <a:defRPr sz="2800"/>
            </a:lvl2pPr>
          </a:lstStyle>
          <a:p>
            <a:pPr lvl="0"/>
            <a:r>
              <a:rPr lang="en-US" dirty="0"/>
              <a:t>Item two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D4897C6-A8BA-0A43-82D6-4357CF98F06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4764" y="3112062"/>
            <a:ext cx="7248939" cy="934411"/>
          </a:xfrm>
        </p:spPr>
        <p:txBody>
          <a:bodyPr/>
          <a:lstStyle>
            <a:lvl1pPr>
              <a:buNone/>
              <a:defRPr sz="2800"/>
            </a:lvl1pPr>
            <a:lvl2pPr>
              <a:buNone/>
              <a:defRPr sz="2800"/>
            </a:lvl2pPr>
          </a:lstStyle>
          <a:p>
            <a:pPr lvl="0"/>
            <a:r>
              <a:rPr lang="en-US" dirty="0"/>
              <a:t>Item three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64B7E04-0A81-A84D-900A-3897DD522B6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15339" y="4185488"/>
            <a:ext cx="6798364" cy="934411"/>
          </a:xfrm>
        </p:spPr>
        <p:txBody>
          <a:bodyPr/>
          <a:lstStyle>
            <a:lvl1pPr>
              <a:buNone/>
              <a:defRPr sz="2800"/>
            </a:lvl1pPr>
            <a:lvl2pPr>
              <a:buNone/>
              <a:defRPr sz="2800"/>
            </a:lvl2pPr>
          </a:lstStyle>
          <a:p>
            <a:pPr lvl="0"/>
            <a:r>
              <a:rPr lang="en-US" dirty="0"/>
              <a:t>Item four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DE83453A-0A09-3B46-9E32-EFB43683E8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65913" y="5258914"/>
            <a:ext cx="6347790" cy="934411"/>
          </a:xfrm>
        </p:spPr>
        <p:txBody>
          <a:bodyPr/>
          <a:lstStyle>
            <a:lvl1pPr>
              <a:buNone/>
              <a:defRPr sz="2800"/>
            </a:lvl1pPr>
            <a:lvl2pPr>
              <a:buNone/>
              <a:defRPr sz="2800"/>
            </a:lvl2pPr>
          </a:lstStyle>
          <a:p>
            <a:pPr lvl="0"/>
            <a:r>
              <a:rPr lang="en-US" dirty="0"/>
              <a:t>Item five</a:t>
            </a:r>
          </a:p>
        </p:txBody>
      </p:sp>
    </p:spTree>
    <p:extLst>
      <p:ext uri="{BB962C8B-B14F-4D97-AF65-F5344CB8AC3E}">
        <p14:creationId xmlns:p14="http://schemas.microsoft.com/office/powerpoint/2010/main" val="291113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C667F1A-F904-B345-AC16-A79617CD34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b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7726B-4245-2D4E-BD79-F64345FAAC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1335917"/>
            <a:ext cx="12191999" cy="16557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8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8323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5035394-BB49-D143-8FAF-88DEEFE500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118791-0D1C-5F4F-A29A-7179EA6FF65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93785" y="1081193"/>
            <a:ext cx="12379570" cy="16557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0C2C6FB-89BA-5049-AAA3-74500C7C4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3785" y="2864277"/>
            <a:ext cx="12379570" cy="1066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78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BBFF1F-CD45-DB40-97D7-980BFD9A26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7726B-4245-2D4E-BD79-F64345FAAC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1173957"/>
            <a:ext cx="12191999" cy="16557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48EB6-C27F-3547-A9E4-002728C92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957041"/>
            <a:ext cx="12191999" cy="10712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913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72597F-12BE-A14D-9D4A-1B8249C369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b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67726B-4245-2D4E-BD79-F64345FAAC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1081193"/>
            <a:ext cx="12191999" cy="16557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48EB6-C27F-3547-A9E4-002728C92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864277"/>
            <a:ext cx="12191999" cy="106645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2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906EF-7CC2-1F4D-8AFF-EF18A9A4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54"/>
            <a:ext cx="10515600" cy="1015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7B6DD-25CA-2646-A20D-1A32F21BA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48576"/>
            <a:ext cx="10515600" cy="502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0B6B0-DC56-E240-935D-09285CD81FFB}"/>
              </a:ext>
            </a:extLst>
          </p:cNvPr>
          <p:cNvSpPr txBox="1"/>
          <p:nvPr userDrawn="1"/>
        </p:nvSpPr>
        <p:spPr>
          <a:xfrm>
            <a:off x="9541565" y="65300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107D5-2084-E84F-AD60-AACFCAB4DF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872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03A3A-C6C2-E64B-9622-05723ED9DCD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6" name="Graphic 8">
            <a:extLst>
              <a:ext uri="{FF2B5EF4-FFF2-40B4-BE49-F238E27FC236}">
                <a16:creationId xmlns:a16="http://schemas.microsoft.com/office/drawing/2014/main" id="{9D883689-E5D8-F24A-94B3-28CA5EE4C658}"/>
              </a:ext>
            </a:extLst>
          </p:cNvPr>
          <p:cNvGrpSpPr/>
          <p:nvPr userDrawn="1"/>
        </p:nvGrpSpPr>
        <p:grpSpPr>
          <a:xfrm>
            <a:off x="11147243" y="6437678"/>
            <a:ext cx="760569" cy="212818"/>
            <a:chOff x="4041624" y="2672618"/>
            <a:chExt cx="4062217" cy="1136665"/>
          </a:xfrm>
          <a:solidFill>
            <a:srgbClr val="898A8D"/>
          </a:solidFill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FD2F5CE-4A08-8949-9E5E-4B55A1DAC22B}"/>
                </a:ext>
              </a:extLst>
            </p:cNvPr>
            <p:cNvSpPr/>
            <p:nvPr/>
          </p:nvSpPr>
          <p:spPr>
            <a:xfrm>
              <a:off x="5316092" y="2672618"/>
              <a:ext cx="416337" cy="483037"/>
            </a:xfrm>
            <a:custGeom>
              <a:avLst/>
              <a:gdLst>
                <a:gd name="connsiteX0" fmla="*/ 409766 w 416337"/>
                <a:gd name="connsiteY0" fmla="*/ 452402 h 483037"/>
                <a:gd name="connsiteX1" fmla="*/ 245554 w 416337"/>
                <a:gd name="connsiteY1" fmla="*/ 0 h 483037"/>
                <a:gd name="connsiteX2" fmla="*/ 0 w 416337"/>
                <a:gd name="connsiteY2" fmla="*/ 0 h 483037"/>
                <a:gd name="connsiteX3" fmla="*/ 176975 w 416337"/>
                <a:gd name="connsiteY3" fmla="*/ 483038 h 483037"/>
                <a:gd name="connsiteX4" fmla="*/ 416338 w 416337"/>
                <a:gd name="connsiteY4" fmla="*/ 471526 h 483037"/>
                <a:gd name="connsiteX5" fmla="*/ 409766 w 416337"/>
                <a:gd name="connsiteY5" fmla="*/ 452402 h 48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337" h="483037">
                  <a:moveTo>
                    <a:pt x="409766" y="452402"/>
                  </a:moveTo>
                  <a:lnTo>
                    <a:pt x="245554" y="0"/>
                  </a:lnTo>
                  <a:lnTo>
                    <a:pt x="0" y="0"/>
                  </a:lnTo>
                  <a:lnTo>
                    <a:pt x="176975" y="483038"/>
                  </a:lnTo>
                  <a:cubicBezTo>
                    <a:pt x="254318" y="478471"/>
                    <a:pt x="334137" y="474475"/>
                    <a:pt x="416338" y="471526"/>
                  </a:cubicBezTo>
                  <a:cubicBezTo>
                    <a:pt x="414147" y="465151"/>
                    <a:pt x="412052" y="458396"/>
                    <a:pt x="409766" y="452402"/>
                  </a:cubicBezTo>
                  <a:close/>
                </a:path>
              </a:pathLst>
            </a:custGeom>
            <a:solidFill>
              <a:srgbClr val="898A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2EDB833-88B3-F349-821C-C8D93E698A80}"/>
                </a:ext>
              </a:extLst>
            </p:cNvPr>
            <p:cNvSpPr/>
            <p:nvPr/>
          </p:nvSpPr>
          <p:spPr>
            <a:xfrm>
              <a:off x="5865590" y="2699924"/>
              <a:ext cx="440626" cy="440699"/>
            </a:xfrm>
            <a:custGeom>
              <a:avLst/>
              <a:gdLst>
                <a:gd name="connsiteX0" fmla="*/ 440627 w 440626"/>
                <a:gd name="connsiteY0" fmla="*/ 440699 h 440699"/>
                <a:gd name="connsiteX1" fmla="*/ 230219 w 440626"/>
                <a:gd name="connsiteY1" fmla="*/ 0 h 440699"/>
                <a:gd name="connsiteX2" fmla="*/ 206978 w 440626"/>
                <a:gd name="connsiteY2" fmla="*/ 0 h 440699"/>
                <a:gd name="connsiteX3" fmla="*/ 0 w 440626"/>
                <a:gd name="connsiteY3" fmla="*/ 440319 h 440699"/>
                <a:gd name="connsiteX4" fmla="*/ 213074 w 440626"/>
                <a:gd name="connsiteY4" fmla="*/ 438036 h 440699"/>
                <a:gd name="connsiteX5" fmla="*/ 440627 w 440626"/>
                <a:gd name="connsiteY5" fmla="*/ 440699 h 440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0626" h="440699">
                  <a:moveTo>
                    <a:pt x="440627" y="440699"/>
                  </a:moveTo>
                  <a:lnTo>
                    <a:pt x="230219" y="0"/>
                  </a:lnTo>
                  <a:lnTo>
                    <a:pt x="206978" y="0"/>
                  </a:lnTo>
                  <a:lnTo>
                    <a:pt x="0" y="440319"/>
                  </a:lnTo>
                  <a:cubicBezTo>
                    <a:pt x="69628" y="438892"/>
                    <a:pt x="140494" y="438036"/>
                    <a:pt x="213074" y="438036"/>
                  </a:cubicBezTo>
                  <a:cubicBezTo>
                    <a:pt x="290608" y="438036"/>
                    <a:pt x="366522" y="438987"/>
                    <a:pt x="440627" y="440699"/>
                  </a:cubicBezTo>
                  <a:close/>
                </a:path>
              </a:pathLst>
            </a:custGeom>
            <a:solidFill>
              <a:srgbClr val="898A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2981F5C-1E23-DD4B-9FDA-2FB1018C40BB}"/>
                </a:ext>
              </a:extLst>
            </p:cNvPr>
            <p:cNvSpPr/>
            <p:nvPr/>
          </p:nvSpPr>
          <p:spPr>
            <a:xfrm>
              <a:off x="6438995" y="2672618"/>
              <a:ext cx="395001" cy="482752"/>
            </a:xfrm>
            <a:custGeom>
              <a:avLst/>
              <a:gdLst>
                <a:gd name="connsiteX0" fmla="*/ 395002 w 395001"/>
                <a:gd name="connsiteY0" fmla="*/ 0 h 482752"/>
                <a:gd name="connsiteX1" fmla="*/ 169450 w 395001"/>
                <a:gd name="connsiteY1" fmla="*/ 0 h 482752"/>
                <a:gd name="connsiteX2" fmla="*/ 6858 w 395001"/>
                <a:gd name="connsiteY2" fmla="*/ 452402 h 482752"/>
                <a:gd name="connsiteX3" fmla="*/ 0 w 395001"/>
                <a:gd name="connsiteY3" fmla="*/ 472096 h 482752"/>
                <a:gd name="connsiteX4" fmla="*/ 220980 w 395001"/>
                <a:gd name="connsiteY4" fmla="*/ 482752 h 482752"/>
                <a:gd name="connsiteX5" fmla="*/ 395002 w 395001"/>
                <a:gd name="connsiteY5" fmla="*/ 0 h 482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5001" h="482752">
                  <a:moveTo>
                    <a:pt x="395002" y="0"/>
                  </a:moveTo>
                  <a:lnTo>
                    <a:pt x="169450" y="0"/>
                  </a:lnTo>
                  <a:lnTo>
                    <a:pt x="6858" y="452402"/>
                  </a:lnTo>
                  <a:cubicBezTo>
                    <a:pt x="4572" y="458491"/>
                    <a:pt x="2286" y="465341"/>
                    <a:pt x="0" y="472096"/>
                  </a:cubicBezTo>
                  <a:cubicBezTo>
                    <a:pt x="75819" y="474856"/>
                    <a:pt x="149542" y="478471"/>
                    <a:pt x="220980" y="482752"/>
                  </a:cubicBezTo>
                  <a:lnTo>
                    <a:pt x="395002" y="0"/>
                  </a:lnTo>
                  <a:close/>
                </a:path>
              </a:pathLst>
            </a:custGeom>
            <a:solidFill>
              <a:srgbClr val="898A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AE6B0BEE-8834-6748-B2D0-0268A24A3863}"/>
                </a:ext>
              </a:extLst>
            </p:cNvPr>
            <p:cNvSpPr/>
            <p:nvPr/>
          </p:nvSpPr>
          <p:spPr>
            <a:xfrm>
              <a:off x="4041624" y="3222731"/>
              <a:ext cx="4062217" cy="586552"/>
            </a:xfrm>
            <a:custGeom>
              <a:avLst/>
              <a:gdLst>
                <a:gd name="connsiteX0" fmla="*/ 1509165 w 4062217"/>
                <a:gd name="connsiteY0" fmla="*/ 107891 h 586552"/>
                <a:gd name="connsiteX1" fmla="*/ 41457 w 4062217"/>
                <a:gd name="connsiteY1" fmla="*/ 204651 h 586552"/>
                <a:gd name="connsiteX2" fmla="*/ 405 w 4062217"/>
                <a:gd name="connsiteY2" fmla="*/ 190856 h 586552"/>
                <a:gd name="connsiteX3" fmla="*/ 30694 w 4062217"/>
                <a:gd name="connsiteY3" fmla="*/ 172017 h 586552"/>
                <a:gd name="connsiteX4" fmla="*/ 2037135 w 4062217"/>
                <a:gd name="connsiteY4" fmla="*/ 0 h 586552"/>
                <a:gd name="connsiteX5" fmla="*/ 4032814 w 4062217"/>
                <a:gd name="connsiteY5" fmla="*/ 172208 h 586552"/>
                <a:gd name="connsiteX6" fmla="*/ 4061579 w 4062217"/>
                <a:gd name="connsiteY6" fmla="*/ 191331 h 586552"/>
                <a:gd name="connsiteX7" fmla="*/ 4026241 w 4062217"/>
                <a:gd name="connsiteY7" fmla="*/ 204842 h 586552"/>
                <a:gd name="connsiteX8" fmla="*/ 4019574 w 4062217"/>
                <a:gd name="connsiteY8" fmla="*/ 204556 h 586552"/>
                <a:gd name="connsiteX9" fmla="*/ 2563582 w 4062217"/>
                <a:gd name="connsiteY9" fmla="*/ 107606 h 586552"/>
                <a:gd name="connsiteX10" fmla="*/ 2555486 w 4062217"/>
                <a:gd name="connsiteY10" fmla="*/ 107606 h 586552"/>
                <a:gd name="connsiteX11" fmla="*/ 2382893 w 4062217"/>
                <a:gd name="connsiteY11" fmla="*/ 586553 h 586552"/>
                <a:gd name="connsiteX12" fmla="*/ 2359652 w 4062217"/>
                <a:gd name="connsiteY12" fmla="*/ 586553 h 586552"/>
                <a:gd name="connsiteX13" fmla="*/ 2132957 w 4062217"/>
                <a:gd name="connsiteY13" fmla="*/ 101422 h 586552"/>
                <a:gd name="connsiteX14" fmla="*/ 2121908 w 4062217"/>
                <a:gd name="connsiteY14" fmla="*/ 101422 h 586552"/>
                <a:gd name="connsiteX15" fmla="*/ 2037231 w 4062217"/>
                <a:gd name="connsiteY15" fmla="*/ 101136 h 586552"/>
                <a:gd name="connsiteX16" fmla="*/ 1958649 w 4062217"/>
                <a:gd name="connsiteY16" fmla="*/ 101327 h 586552"/>
                <a:gd name="connsiteX17" fmla="*/ 1949886 w 4062217"/>
                <a:gd name="connsiteY17" fmla="*/ 101327 h 586552"/>
                <a:gd name="connsiteX18" fmla="*/ 1714428 w 4062217"/>
                <a:gd name="connsiteY18" fmla="*/ 586553 h 586552"/>
                <a:gd name="connsiteX19" fmla="*/ 1691092 w 4062217"/>
                <a:gd name="connsiteY19" fmla="*/ 586553 h 586552"/>
                <a:gd name="connsiteX20" fmla="*/ 1515737 w 4062217"/>
                <a:gd name="connsiteY20" fmla="*/ 107796 h 586552"/>
                <a:gd name="connsiteX21" fmla="*/ 1509165 w 4062217"/>
                <a:gd name="connsiteY21" fmla="*/ 107796 h 58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2217" h="586552">
                  <a:moveTo>
                    <a:pt x="1509165" y="107891"/>
                  </a:moveTo>
                  <a:cubicBezTo>
                    <a:pt x="619434" y="130631"/>
                    <a:pt x="48887" y="204176"/>
                    <a:pt x="41457" y="204651"/>
                  </a:cubicBezTo>
                  <a:cubicBezTo>
                    <a:pt x="21645" y="206078"/>
                    <a:pt x="3357" y="199799"/>
                    <a:pt x="405" y="190856"/>
                  </a:cubicBezTo>
                  <a:cubicBezTo>
                    <a:pt x="-2548" y="181817"/>
                    <a:pt x="10977" y="173540"/>
                    <a:pt x="30694" y="172017"/>
                  </a:cubicBezTo>
                  <a:cubicBezTo>
                    <a:pt x="39552" y="171447"/>
                    <a:pt x="851749" y="0"/>
                    <a:pt x="2037135" y="0"/>
                  </a:cubicBezTo>
                  <a:cubicBezTo>
                    <a:pt x="3222998" y="0"/>
                    <a:pt x="4025670" y="171542"/>
                    <a:pt x="4032814" y="172208"/>
                  </a:cubicBezTo>
                  <a:cubicBezTo>
                    <a:pt x="4052435" y="173920"/>
                    <a:pt x="4065294" y="182483"/>
                    <a:pt x="4061579" y="191331"/>
                  </a:cubicBezTo>
                  <a:cubicBezTo>
                    <a:pt x="4058341" y="199323"/>
                    <a:pt x="4043291" y="204842"/>
                    <a:pt x="4026241" y="204842"/>
                  </a:cubicBezTo>
                  <a:cubicBezTo>
                    <a:pt x="4024050" y="204842"/>
                    <a:pt x="4021764" y="204651"/>
                    <a:pt x="4019574" y="204556"/>
                  </a:cubicBezTo>
                  <a:cubicBezTo>
                    <a:pt x="4013668" y="203890"/>
                    <a:pt x="3451598" y="130440"/>
                    <a:pt x="2563582" y="107606"/>
                  </a:cubicBezTo>
                  <a:lnTo>
                    <a:pt x="2555486" y="107606"/>
                  </a:lnTo>
                  <a:lnTo>
                    <a:pt x="2382893" y="586553"/>
                  </a:lnTo>
                  <a:lnTo>
                    <a:pt x="2359652" y="586553"/>
                  </a:lnTo>
                  <a:lnTo>
                    <a:pt x="2132957" y="101422"/>
                  </a:lnTo>
                  <a:lnTo>
                    <a:pt x="2121908" y="101422"/>
                  </a:lnTo>
                  <a:cubicBezTo>
                    <a:pt x="2090190" y="101232"/>
                    <a:pt x="2069425" y="101136"/>
                    <a:pt x="2037231" y="101136"/>
                  </a:cubicBezTo>
                  <a:cubicBezTo>
                    <a:pt x="2007798" y="101136"/>
                    <a:pt x="1987510" y="101232"/>
                    <a:pt x="1958649" y="101327"/>
                  </a:cubicBezTo>
                  <a:lnTo>
                    <a:pt x="1949886" y="101327"/>
                  </a:lnTo>
                  <a:lnTo>
                    <a:pt x="1714428" y="586553"/>
                  </a:lnTo>
                  <a:lnTo>
                    <a:pt x="1691092" y="586553"/>
                  </a:lnTo>
                  <a:lnTo>
                    <a:pt x="1515737" y="107796"/>
                  </a:lnTo>
                  <a:lnTo>
                    <a:pt x="1509165" y="107796"/>
                  </a:lnTo>
                  <a:close/>
                </a:path>
              </a:pathLst>
            </a:custGeom>
            <a:solidFill>
              <a:srgbClr val="898A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943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52" r:id="rId2"/>
    <p:sldLayoutId id="2147483928" r:id="rId3"/>
    <p:sldLayoutId id="2147483948" r:id="rId4"/>
    <p:sldLayoutId id="2147483930" r:id="rId5"/>
    <p:sldLayoutId id="2147483942" r:id="rId6"/>
    <p:sldLayoutId id="2147483943" r:id="rId7"/>
    <p:sldLayoutId id="2147483931" r:id="rId8"/>
    <p:sldLayoutId id="2147483932" r:id="rId9"/>
    <p:sldLayoutId id="2147483917" r:id="rId10"/>
    <p:sldLayoutId id="2147483919" r:id="rId11"/>
    <p:sldLayoutId id="2147483933" r:id="rId12"/>
    <p:sldLayoutId id="2147483934" r:id="rId13"/>
    <p:sldLayoutId id="2147483920" r:id="rId14"/>
    <p:sldLayoutId id="2147483938" r:id="rId15"/>
    <p:sldLayoutId id="2147483935" r:id="rId16"/>
    <p:sldLayoutId id="2147483929" r:id="rId17"/>
    <p:sldLayoutId id="2147483951" r:id="rId18"/>
    <p:sldLayoutId id="2147483921" r:id="rId19"/>
    <p:sldLayoutId id="2147483945" r:id="rId20"/>
    <p:sldLayoutId id="2147483946" r:id="rId21"/>
    <p:sldLayoutId id="2147483947" r:id="rId22"/>
    <p:sldLayoutId id="2147483949" r:id="rId23"/>
    <p:sldLayoutId id="2147483950" r:id="rId24"/>
    <p:sldLayoutId id="2147483925" r:id="rId25"/>
    <p:sldLayoutId id="2147483939" r:id="rId26"/>
    <p:sldLayoutId id="2147483956" r:id="rId27"/>
    <p:sldLayoutId id="2147483953" r:id="rId28"/>
    <p:sldLayoutId id="2147483937" r:id="rId29"/>
    <p:sldLayoutId id="2147483954" r:id="rId30"/>
    <p:sldLayoutId id="2147483940" r:id="rId31"/>
    <p:sldLayoutId id="2147483926" r:id="rId32"/>
    <p:sldLayoutId id="2147483936" r:id="rId33"/>
    <p:sldLayoutId id="2147483955" r:id="rId34"/>
    <p:sldLayoutId id="2147483922" r:id="rId35"/>
    <p:sldLayoutId id="2147483957" r:id="rId3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248DC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6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F03F7-8485-4E36-A220-96425AA613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Advanced Air Mobility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01E8E-B78E-4B71-982F-BC86399E12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2250" y="6199832"/>
            <a:ext cx="5873750" cy="6581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Georgia Airports Association Conference 2022 </a:t>
            </a:r>
          </a:p>
          <a:p>
            <a:r>
              <a:rPr lang="en-US" dirty="0"/>
              <a:t>October 13, 2022</a:t>
            </a:r>
          </a:p>
        </p:txBody>
      </p:sp>
      <p:pic>
        <p:nvPicPr>
          <p:cNvPr id="8" name="Picture Placeholder 7" descr="A picture containing grass, stadium&#10;&#10;Description automatically generated">
            <a:extLst>
              <a:ext uri="{FF2B5EF4-FFF2-40B4-BE49-F238E27FC236}">
                <a16:creationId xmlns:a16="http://schemas.microsoft.com/office/drawing/2014/main" id="{7763FEBE-0138-4CB3-889A-556B90A1D0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0112" b="101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387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group of planes flying over a city&#10;&#10;Description automatically generated with low confidence">
            <a:extLst>
              <a:ext uri="{FF2B5EF4-FFF2-40B4-BE49-F238E27FC236}">
                <a16:creationId xmlns:a16="http://schemas.microsoft.com/office/drawing/2014/main" id="{E56D62BB-A880-4D02-BC8D-10BDAECF59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1476"/>
          <a:stretch/>
        </p:blipFill>
        <p:spPr>
          <a:xfrm>
            <a:off x="6492248" y="1514267"/>
            <a:ext cx="5250068" cy="4295983"/>
          </a:xfr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B3524F2-5058-3A90-5F5F-FEB90A67AE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12192000" cy="1023730"/>
          </a:xfrm>
        </p:spPr>
        <p:txBody>
          <a:bodyPr anchor="ctr">
            <a:normAutofit/>
          </a:bodyPr>
          <a:lstStyle/>
          <a:p>
            <a:r>
              <a:rPr lang="en-US" dirty="0"/>
              <a:t>Terms and Acronyms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8EE05EF-D8D1-4B56-A663-7B4BCFBD4AA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5440805"/>
              </p:ext>
            </p:extLst>
          </p:nvPr>
        </p:nvGraphicFramePr>
        <p:xfrm>
          <a:off x="347868" y="1252330"/>
          <a:ext cx="5671932" cy="492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597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B8386-EEFD-4781-ABBC-525F7304C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869" y="1583323"/>
            <a:ext cx="5671932" cy="4262645"/>
          </a:xfrm>
        </p:spPr>
        <p:txBody>
          <a:bodyPr>
            <a:normAutofit/>
          </a:bodyPr>
          <a:lstStyle/>
          <a:p>
            <a:pPr>
              <a:buClr>
                <a:srgbClr val="005CD1"/>
              </a:buClr>
            </a:pPr>
            <a:r>
              <a:rPr lang="en-US" sz="1600" b="1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An air transportation system utilizing electric vertical take-off and landing aircraft to move people, goods, or services in an urban or regional setting</a:t>
            </a:r>
          </a:p>
          <a:p>
            <a:pPr>
              <a:buClr>
                <a:srgbClr val="005CD1"/>
              </a:buClr>
            </a:pPr>
            <a:r>
              <a:rPr lang="en-US" sz="1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AAM is possible due to advances in distributed electric propulsion, which have enabled electric vertical takeoff and landing (</a:t>
            </a:r>
            <a:r>
              <a:rPr lang="en-US" sz="1600" dirty="0" err="1">
                <a:latin typeface="Yu Gothic Light" panose="020B0300000000000000" pitchFamily="34" charset="-128"/>
                <a:ea typeface="Yu Gothic Light" panose="020B0300000000000000" pitchFamily="34" charset="-128"/>
              </a:rPr>
              <a:t>eVTOL</a:t>
            </a:r>
            <a:r>
              <a:rPr lang="en-US" sz="1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) aircraft</a:t>
            </a:r>
          </a:p>
          <a:p>
            <a:pPr>
              <a:buClr>
                <a:srgbClr val="005CD1"/>
              </a:buClr>
            </a:pPr>
            <a:r>
              <a:rPr lang="en-US" sz="1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Several </a:t>
            </a:r>
            <a:r>
              <a:rPr lang="en-US" sz="1600" dirty="0" err="1">
                <a:latin typeface="Yu Gothic Light" panose="020B0300000000000000" pitchFamily="34" charset="-128"/>
                <a:ea typeface="Yu Gothic Light" panose="020B0300000000000000" pitchFamily="34" charset="-128"/>
              </a:rPr>
              <a:t>eVTOL</a:t>
            </a:r>
            <a:r>
              <a:rPr lang="en-US" sz="1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 aircraft are on the path to FAA certification by the mid-2020s</a:t>
            </a:r>
          </a:p>
          <a:p>
            <a:pPr>
              <a:buClr>
                <a:srgbClr val="005CD1"/>
              </a:buClr>
            </a:pPr>
            <a:r>
              <a:rPr lang="en-US" sz="1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Morgan-Stanley projects a $1 trillion AAM market by 2040, but:</a:t>
            </a:r>
          </a:p>
          <a:p>
            <a:pPr lvl="1">
              <a:buClr>
                <a:srgbClr val="005CD1"/>
              </a:buClr>
            </a:pPr>
            <a:r>
              <a:rPr lang="en-US" sz="1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Numerous hurdles to overcome, and skepticism is warranted</a:t>
            </a:r>
          </a:p>
          <a:p>
            <a:pPr lvl="1">
              <a:buClr>
                <a:srgbClr val="005CD1"/>
              </a:buClr>
            </a:pPr>
            <a:r>
              <a:rPr lang="en-US" sz="1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Lithium battery constraints</a:t>
            </a:r>
          </a:p>
          <a:p>
            <a:pPr lvl="1">
              <a:buClr>
                <a:srgbClr val="005CD1"/>
              </a:buClr>
            </a:pPr>
            <a:r>
              <a:rPr lang="en-US" sz="1600" dirty="0">
                <a:latin typeface="Yu Gothic Light" panose="020B0300000000000000" pitchFamily="34" charset="-128"/>
                <a:ea typeface="Yu Gothic Light" panose="020B0300000000000000" pitchFamily="34" charset="-128"/>
              </a:rPr>
              <a:t>Pilot/mechanic shortage</a:t>
            </a:r>
          </a:p>
          <a:p>
            <a:pPr>
              <a:buClr>
                <a:srgbClr val="005CD1"/>
              </a:buClr>
            </a:pPr>
            <a:endParaRPr lang="en-US" sz="2000" dirty="0"/>
          </a:p>
          <a:p>
            <a:pPr marL="457200" lvl="1" indent="0">
              <a:buClr>
                <a:srgbClr val="005CD1"/>
              </a:buClr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F0335-860E-41FA-8C6B-04341B6541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"/>
            <a:ext cx="12192000" cy="1023730"/>
          </a:xfrm>
        </p:spPr>
        <p:txBody>
          <a:bodyPr anchor="ctr">
            <a:normAutofit/>
          </a:bodyPr>
          <a:lstStyle/>
          <a:p>
            <a:r>
              <a:rPr lang="en-US" dirty="0"/>
              <a:t>What is Advanced Air Mobility?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7B2E90AB-BEDB-41AE-B267-BB71C737538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1B4C7629-DE4B-4158-A3E2-98620FAEE8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9985736"/>
              </p:ext>
            </p:extLst>
          </p:nvPr>
        </p:nvGraphicFramePr>
        <p:xfrm>
          <a:off x="6172200" y="1252330"/>
          <a:ext cx="5671932" cy="4924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82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5C27FD3-5E24-ED9C-294C-CE440AC8F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9119"/>
            <a:ext cx="12192000" cy="1023730"/>
          </a:xfrm>
        </p:spPr>
        <p:txBody>
          <a:bodyPr/>
          <a:lstStyle/>
          <a:p>
            <a:r>
              <a:rPr lang="en-US" dirty="0"/>
              <a:t>Main Types of </a:t>
            </a:r>
            <a:r>
              <a:rPr lang="en-US" dirty="0" err="1"/>
              <a:t>eVTOL</a:t>
            </a:r>
            <a:r>
              <a:rPr lang="en-US" dirty="0"/>
              <a:t> Aircraft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6C75A34-77D4-F13B-1485-B427030BC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754342"/>
              </p:ext>
            </p:extLst>
          </p:nvPr>
        </p:nvGraphicFramePr>
        <p:xfrm>
          <a:off x="781050" y="1300976"/>
          <a:ext cx="10629900" cy="4609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716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23346-087D-4166-ADBB-CB03E6FB8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Progression of AAM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1C5540-4A03-4CF1-84E3-7B2F3BC1EA22}"/>
              </a:ext>
            </a:extLst>
          </p:cNvPr>
          <p:cNvGrpSpPr/>
          <p:nvPr/>
        </p:nvGrpSpPr>
        <p:grpSpPr>
          <a:xfrm>
            <a:off x="5000625" y="1023731"/>
            <a:ext cx="6857067" cy="5262769"/>
            <a:chOff x="-21949" y="-76727"/>
            <a:chExt cx="4899660" cy="3502384"/>
          </a:xfrm>
        </p:grpSpPr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253573F9-D83C-45E5-AA8F-B5A89DEC655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86227843"/>
                </p:ext>
              </p:extLst>
            </p:nvPr>
          </p:nvGraphicFramePr>
          <p:xfrm>
            <a:off x="-21949" y="401152"/>
            <a:ext cx="4899660" cy="302450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6A33ACE-CDE6-428E-8429-1BB562135248}"/>
                </a:ext>
              </a:extLst>
            </p:cNvPr>
            <p:cNvGrpSpPr/>
            <p:nvPr/>
          </p:nvGrpSpPr>
          <p:grpSpPr>
            <a:xfrm>
              <a:off x="44893" y="-76727"/>
              <a:ext cx="4814570" cy="487076"/>
              <a:chOff x="13145" y="237444"/>
              <a:chExt cx="4949190" cy="647450"/>
            </a:xfrm>
          </p:grpSpPr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0683EB55-57A5-4E31-A4F8-802EF37BC0C7}"/>
                  </a:ext>
                </a:extLst>
              </p:cNvPr>
              <p:cNvSpPr/>
              <p:nvPr/>
            </p:nvSpPr>
            <p:spPr>
              <a:xfrm>
                <a:off x="13145" y="237444"/>
                <a:ext cx="4949190" cy="647450"/>
              </a:xfrm>
              <a:prstGeom prst="homePlat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Yu Gothic UI Light" panose="020B0300000000000000" pitchFamily="34" charset="-128"/>
                    <a:ea typeface="Yu Gothic UI Light" panose="020B0300000000000000" pitchFamily="34" charset="-128"/>
                  </a:rPr>
                  <a:t>Advanced Air Mobility – Crawl, Walk, Run Progression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Yu Gothic UI Light" panose="020B0300000000000000" pitchFamily="34" charset="-128"/>
                  <a:ea typeface="Yu Gothic UI Light" panose="020B0300000000000000" pitchFamily="34" charset="-128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3C7BA28-E78F-467C-ABA9-9209B1A8AD20}"/>
                  </a:ext>
                </a:extLst>
              </p:cNvPr>
              <p:cNvGrpSpPr/>
              <p:nvPr/>
            </p:nvGrpSpPr>
            <p:grpSpPr>
              <a:xfrm>
                <a:off x="3408658" y="388797"/>
                <a:ext cx="1250208" cy="424976"/>
                <a:chOff x="5517765" y="744657"/>
                <a:chExt cx="2170083" cy="739185"/>
              </a:xfrm>
            </p:grpSpPr>
            <p:pic>
              <p:nvPicPr>
                <p:cNvPr id="13" name="Graphic 9" descr="Crawl with solid fill">
                  <a:extLst>
                    <a:ext uri="{FF2B5EF4-FFF2-40B4-BE49-F238E27FC236}">
                      <a16:creationId xmlns:a16="http://schemas.microsoft.com/office/drawing/2014/main" id="{1F512D92-2C2B-4DBB-A6D0-6BFA50BF9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7765" y="774601"/>
                  <a:ext cx="709247" cy="709241"/>
                </a:xfrm>
                <a:prstGeom prst="rect">
                  <a:avLst/>
                </a:prstGeom>
              </p:spPr>
            </p:pic>
            <p:pic>
              <p:nvPicPr>
                <p:cNvPr id="14" name="Graphic 10" descr="Walk with solid fill">
                  <a:extLst>
                    <a:ext uri="{FF2B5EF4-FFF2-40B4-BE49-F238E27FC236}">
                      <a16:creationId xmlns:a16="http://schemas.microsoft.com/office/drawing/2014/main" id="{1E77BC85-F1C0-452D-BA93-F6D03BBFD4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5632" y="744657"/>
                  <a:ext cx="709240" cy="709237"/>
                </a:xfrm>
                <a:prstGeom prst="rect">
                  <a:avLst/>
                </a:prstGeom>
              </p:spPr>
            </p:pic>
            <p:pic>
              <p:nvPicPr>
                <p:cNvPr id="15" name="Graphic 12" descr="Run with solid fill">
                  <a:extLst>
                    <a:ext uri="{FF2B5EF4-FFF2-40B4-BE49-F238E27FC236}">
                      <a16:creationId xmlns:a16="http://schemas.microsoft.com/office/drawing/2014/main" id="{93A769E2-CEE0-4818-8F0B-5B7108EE10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78610" y="754091"/>
                  <a:ext cx="709238" cy="709244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6F574AC-CBF1-4286-8DB3-6BDBF6B5C9E6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8966" t="194" r="24429" b="-194"/>
          <a:stretch/>
        </p:blipFill>
        <p:spPr>
          <a:xfrm>
            <a:off x="408674" y="1466850"/>
            <a:ext cx="4169499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47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5">
            <a:extLst>
              <a:ext uri="{FF2B5EF4-FFF2-40B4-BE49-F238E27FC236}">
                <a16:creationId xmlns:a16="http://schemas.microsoft.com/office/drawing/2014/main" id="{E7C750A8-CD27-4DD3-BFAC-C232E7C692F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7967885"/>
              </p:ext>
            </p:extLst>
          </p:nvPr>
        </p:nvGraphicFramePr>
        <p:xfrm>
          <a:off x="187873" y="1018943"/>
          <a:ext cx="11816254" cy="2649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9090">
                  <a:extLst>
                    <a:ext uri="{9D8B030D-6E8A-4147-A177-3AD203B41FA5}">
                      <a16:colId xmlns:a16="http://schemas.microsoft.com/office/drawing/2014/main" val="1138863299"/>
                    </a:ext>
                  </a:extLst>
                </a:gridCol>
                <a:gridCol w="1172089">
                  <a:extLst>
                    <a:ext uri="{9D8B030D-6E8A-4147-A177-3AD203B41FA5}">
                      <a16:colId xmlns:a16="http://schemas.microsoft.com/office/drawing/2014/main" val="962870107"/>
                    </a:ext>
                  </a:extLst>
                </a:gridCol>
                <a:gridCol w="829757">
                  <a:extLst>
                    <a:ext uri="{9D8B030D-6E8A-4147-A177-3AD203B41FA5}">
                      <a16:colId xmlns:a16="http://schemas.microsoft.com/office/drawing/2014/main" val="2444210529"/>
                    </a:ext>
                  </a:extLst>
                </a:gridCol>
                <a:gridCol w="636436">
                  <a:extLst>
                    <a:ext uri="{9D8B030D-6E8A-4147-A177-3AD203B41FA5}">
                      <a16:colId xmlns:a16="http://schemas.microsoft.com/office/drawing/2014/main" val="1826096177"/>
                    </a:ext>
                  </a:extLst>
                </a:gridCol>
                <a:gridCol w="1147684">
                  <a:extLst>
                    <a:ext uri="{9D8B030D-6E8A-4147-A177-3AD203B41FA5}">
                      <a16:colId xmlns:a16="http://schemas.microsoft.com/office/drawing/2014/main" val="3745212109"/>
                    </a:ext>
                  </a:extLst>
                </a:gridCol>
                <a:gridCol w="817097">
                  <a:extLst>
                    <a:ext uri="{9D8B030D-6E8A-4147-A177-3AD203B41FA5}">
                      <a16:colId xmlns:a16="http://schemas.microsoft.com/office/drawing/2014/main" val="3127296392"/>
                    </a:ext>
                  </a:extLst>
                </a:gridCol>
                <a:gridCol w="1401157">
                  <a:extLst>
                    <a:ext uri="{9D8B030D-6E8A-4147-A177-3AD203B41FA5}">
                      <a16:colId xmlns:a16="http://schemas.microsoft.com/office/drawing/2014/main" val="1220310318"/>
                    </a:ext>
                  </a:extLst>
                </a:gridCol>
                <a:gridCol w="1320002">
                  <a:extLst>
                    <a:ext uri="{9D8B030D-6E8A-4147-A177-3AD203B41FA5}">
                      <a16:colId xmlns:a16="http://schemas.microsoft.com/office/drawing/2014/main" val="3039750337"/>
                    </a:ext>
                  </a:extLst>
                </a:gridCol>
                <a:gridCol w="959527">
                  <a:extLst>
                    <a:ext uri="{9D8B030D-6E8A-4147-A177-3AD203B41FA5}">
                      <a16:colId xmlns:a16="http://schemas.microsoft.com/office/drawing/2014/main" val="2461490944"/>
                    </a:ext>
                  </a:extLst>
                </a:gridCol>
                <a:gridCol w="832090">
                  <a:extLst>
                    <a:ext uri="{9D8B030D-6E8A-4147-A177-3AD203B41FA5}">
                      <a16:colId xmlns:a16="http://schemas.microsoft.com/office/drawing/2014/main" val="1522074569"/>
                    </a:ext>
                  </a:extLst>
                </a:gridCol>
                <a:gridCol w="1531325">
                  <a:extLst>
                    <a:ext uri="{9D8B030D-6E8A-4147-A177-3AD203B41FA5}">
                      <a16:colId xmlns:a16="http://schemas.microsoft.com/office/drawing/2014/main" val="1958484030"/>
                    </a:ext>
                  </a:extLst>
                </a:gridCol>
              </a:tblGrid>
              <a:tr h="4297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OEM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Platform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CONOP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EIS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Wingspan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MTOW lbs.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Passengers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Propulsion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Range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Gear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Key Alliances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7076088"/>
                  </a:ext>
                </a:extLst>
              </a:tr>
              <a:tr h="214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Eve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 feet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 + pilot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E/B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Republic, Skywest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3615600"/>
                  </a:ext>
                </a:extLst>
              </a:tr>
              <a:tr h="3816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Lilium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46 feet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+ pilot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E/B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NetJets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19097"/>
                  </a:ext>
                </a:extLst>
              </a:tr>
              <a:tr h="3816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Archer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AT, 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 + pilot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E/B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United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1977739"/>
                  </a:ext>
                </a:extLst>
              </a:tr>
              <a:tr h="214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Joby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35 feet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4,800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 + pilot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E/B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Toyota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7091949"/>
                  </a:ext>
                </a:extLst>
              </a:tr>
              <a:tr h="4297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BETA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AT, C, EMS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 feet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7,000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 + pilot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E/B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 or 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UPS, Amazon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9209424"/>
                  </a:ext>
                </a:extLst>
              </a:tr>
              <a:tr h="2148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Wisk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 feet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 + no pilot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E/B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W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Boeing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1900730"/>
                  </a:ext>
                </a:extLst>
              </a:tr>
              <a:tr h="3816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cap="all">
                          <a:effectLst/>
                        </a:rPr>
                        <a:t>Supernal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 + pilot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E/B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Hyundai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5623354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082AA-46AF-4707-9D59-CF9330E86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873" y="191348"/>
            <a:ext cx="12192000" cy="625230"/>
          </a:xfrm>
        </p:spPr>
        <p:txBody>
          <a:bodyPr/>
          <a:lstStyle/>
          <a:p>
            <a:r>
              <a:rPr lang="en-US" dirty="0"/>
              <a:t>Progression of AAM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93A897-F59F-42B1-AD92-C862D378CF05}"/>
              </a:ext>
            </a:extLst>
          </p:cNvPr>
          <p:cNvSpPr txBox="1"/>
          <p:nvPr/>
        </p:nvSpPr>
        <p:spPr>
          <a:xfrm>
            <a:off x="187873" y="4182231"/>
            <a:ext cx="58340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CONOP</a:t>
            </a:r>
            <a:r>
              <a:rPr lang="en-US" sz="1600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: Concept of Operation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EIS</a:t>
            </a:r>
            <a:r>
              <a:rPr lang="en-US" sz="1600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: Entry into Service target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LC</a:t>
            </a:r>
            <a:r>
              <a:rPr lang="en-US" sz="1600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: Lift and Cruise, </a:t>
            </a:r>
            <a:r>
              <a:rPr lang="en-US" sz="1600" b="1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VT</a:t>
            </a:r>
            <a:r>
              <a:rPr lang="en-US" sz="1600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: Vectored Thrust, </a:t>
            </a:r>
            <a:r>
              <a:rPr lang="en-US" sz="1600" b="1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: Not Available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AT</a:t>
            </a:r>
            <a:r>
              <a:rPr lang="en-US" sz="1600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: Air Taxi, </a:t>
            </a:r>
            <a:r>
              <a:rPr lang="en-US" sz="1600" b="1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C</a:t>
            </a:r>
            <a:r>
              <a:rPr lang="en-US" sz="1600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: Cargo, </a:t>
            </a:r>
            <a:r>
              <a:rPr lang="en-US" sz="1600" b="1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EMS</a:t>
            </a:r>
            <a:r>
              <a:rPr lang="en-US" sz="1600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: Emergency Medical Service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E/B</a:t>
            </a:r>
            <a:r>
              <a:rPr lang="en-US" sz="1600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: Electric by Batteries;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S</a:t>
            </a:r>
            <a:r>
              <a:rPr lang="en-US" sz="1600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: Skid, </a:t>
            </a:r>
            <a:r>
              <a:rPr lang="en-US" sz="1600" b="1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W</a:t>
            </a:r>
            <a:r>
              <a:rPr lang="en-US" sz="1600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: Wheels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All values are approximate. Range is in miles.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Sources: OEM websites,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eVTOL.news</a:t>
            </a:r>
            <a:r>
              <a:rPr lang="en-US" sz="1400" dirty="0"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Calibri" panose="020F0502020204030204" pitchFamily="34" charset="0"/>
              </a:rPr>
              <a:t>, AAM Reality Index.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0B131-DA04-4204-A509-743DC5C9A8C2}"/>
              </a:ext>
            </a:extLst>
          </p:cNvPr>
          <p:cNvSpPr txBox="1"/>
          <p:nvPr/>
        </p:nvSpPr>
        <p:spPr>
          <a:xfrm>
            <a:off x="6357981" y="4182627"/>
            <a:ext cx="58340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</a:rPr>
              <a:t>Numerous OEMs are targeting the mid-2020s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Large focus on Air Taxi, but Air Cargo &amp; EMS a likelier early use case</a:t>
            </a:r>
            <a:endParaRPr lang="en-US" sz="2000" dirty="0">
              <a:effectLst/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245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59B41A-9324-4175-A201-03D00E556C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AAM Reality Index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B89D20-C91D-45E7-9C92-9FEE5631C76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:a16="http://schemas.microsoft.com/office/drawing/2014/main" id="{FE3E8687-0AEA-4398-8307-264351CD60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261100"/>
              </p:ext>
            </p:extLst>
          </p:nvPr>
        </p:nvGraphicFramePr>
        <p:xfrm>
          <a:off x="206535" y="1479503"/>
          <a:ext cx="11534304" cy="3413760"/>
        </p:xfrm>
        <a:graphic>
          <a:graphicData uri="http://schemas.openxmlformats.org/drawingml/2006/table">
            <a:tbl>
              <a:tblPr/>
              <a:tblGrid>
                <a:gridCol w="1702099">
                  <a:extLst>
                    <a:ext uri="{9D8B030D-6E8A-4147-A177-3AD203B41FA5}">
                      <a16:colId xmlns:a16="http://schemas.microsoft.com/office/drawing/2014/main" val="352272721"/>
                    </a:ext>
                  </a:extLst>
                </a:gridCol>
                <a:gridCol w="571167">
                  <a:extLst>
                    <a:ext uri="{9D8B030D-6E8A-4147-A177-3AD203B41FA5}">
                      <a16:colId xmlns:a16="http://schemas.microsoft.com/office/drawing/2014/main" val="2876338674"/>
                    </a:ext>
                  </a:extLst>
                </a:gridCol>
                <a:gridCol w="2172481">
                  <a:extLst>
                    <a:ext uri="{9D8B030D-6E8A-4147-A177-3AD203B41FA5}">
                      <a16:colId xmlns:a16="http://schemas.microsoft.com/office/drawing/2014/main" val="4148357765"/>
                    </a:ext>
                  </a:extLst>
                </a:gridCol>
                <a:gridCol w="2262401">
                  <a:extLst>
                    <a:ext uri="{9D8B030D-6E8A-4147-A177-3AD203B41FA5}">
                      <a16:colId xmlns:a16="http://schemas.microsoft.com/office/drawing/2014/main" val="477302172"/>
                    </a:ext>
                  </a:extLst>
                </a:gridCol>
                <a:gridCol w="1373150">
                  <a:extLst>
                    <a:ext uri="{9D8B030D-6E8A-4147-A177-3AD203B41FA5}">
                      <a16:colId xmlns:a16="http://schemas.microsoft.com/office/drawing/2014/main" val="852456871"/>
                    </a:ext>
                  </a:extLst>
                </a:gridCol>
                <a:gridCol w="1167719">
                  <a:extLst>
                    <a:ext uri="{9D8B030D-6E8A-4147-A177-3AD203B41FA5}">
                      <a16:colId xmlns:a16="http://schemas.microsoft.com/office/drawing/2014/main" val="1315476470"/>
                    </a:ext>
                  </a:extLst>
                </a:gridCol>
                <a:gridCol w="1076597">
                  <a:extLst>
                    <a:ext uri="{9D8B030D-6E8A-4147-A177-3AD203B41FA5}">
                      <a16:colId xmlns:a16="http://schemas.microsoft.com/office/drawing/2014/main" val="3035990263"/>
                    </a:ext>
                  </a:extLst>
                </a:gridCol>
                <a:gridCol w="1208690">
                  <a:extLst>
                    <a:ext uri="{9D8B030D-6E8A-4147-A177-3AD203B41FA5}">
                      <a16:colId xmlns:a16="http://schemas.microsoft.com/office/drawing/2014/main" val="10884958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OEM 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ARI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Use Case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Vehicle Type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Operation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First Flight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EIS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b="1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Country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099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Joby Aviation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8.7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Air Taxi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Vectored Thrust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Piloted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0790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Volocopter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8.4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Air Taxi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Multicopter / </a:t>
                      </a:r>
                      <a:r>
                        <a:rPr lang="en-US" sz="1600" dirty="0" err="1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Lift+Cruise</a:t>
                      </a:r>
                      <a:endParaRPr lang="en-US" sz="1600" dirty="0">
                        <a:effectLst/>
                        <a:latin typeface="Yu Gothic UI Light" panose="020B0300000000000000" pitchFamily="34" charset="-128"/>
                        <a:ea typeface="Yu Gothic UI Light" panose="020B0300000000000000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Piloted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2021/2022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2024/2026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7519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Beta Technologies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8.0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Cargo, Air Taxi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Lift + Cruise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Piloted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703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Eve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7.7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Air Taxi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Lift + Cruise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Piloted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Brazil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573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Lilium 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7.7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Regional, Cargo, Biz Av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Vectored Thrust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Piloted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Germany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040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Wisk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7.5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Air Taxi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Lift + Cruise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Autonomous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662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Archer 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7.4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Air Taxi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Vectored Thrust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Piloted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4533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Elroy Air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7.4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Cargo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Lift + Cruise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Autonomous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022131"/>
                  </a:ext>
                </a:extLst>
              </a:tr>
              <a:tr h="70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Kitty Hawk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Air Taxi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Vectored Thrust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Autonomous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753866"/>
                  </a:ext>
                </a:extLst>
              </a:tr>
              <a:tr h="20484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Pipistrel (Textron)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Cargo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Lift + Cruise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Autonomous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USA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0087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Vertical Aerospace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7.2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Air Taxi, Cargo, EMS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Vectored Thrust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Piloted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UK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3503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Airbus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7.0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EMS, Tourism, Air Taxi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Multicopter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Piloted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France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876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Supernal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7.0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Air Taxi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Vectored Thrust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Piloted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2028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  <a:cs typeface="Times New Roman" panose="02020603050405020304" pitchFamily="18" charset="0"/>
                        </a:rPr>
                        <a:t>South Korea</a:t>
                      </a:r>
                    </a:p>
                  </a:txBody>
                  <a:tcPr marL="32208" marR="3220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03111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D32456-E976-4B01-A636-285B0122CD4E}"/>
              </a:ext>
            </a:extLst>
          </p:cNvPr>
          <p:cNvSpPr txBox="1"/>
          <p:nvPr/>
        </p:nvSpPr>
        <p:spPr>
          <a:xfrm>
            <a:off x="91705" y="5062740"/>
            <a:ext cx="61667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https://aamrealityindex.com/aam-reality-index</a:t>
            </a:r>
            <a:endParaRPr lang="en-US" sz="12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1613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38BD-1A19-46E9-97F3-00D207200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" y="241301"/>
            <a:ext cx="11655655" cy="539750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Infrastructure Requirements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9DAF0-D42C-4597-ACBC-8AF05566FC84}"/>
              </a:ext>
            </a:extLst>
          </p:cNvPr>
          <p:cNvSpPr txBox="1"/>
          <p:nvPr/>
        </p:nvSpPr>
        <p:spPr>
          <a:xfrm>
            <a:off x="212090" y="781051"/>
            <a:ext cx="11767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5CD1"/>
              </a:buClr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005CD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FAA Engineering Brief 105 </a:t>
            </a:r>
            <a:r>
              <a:rPr lang="en-US" sz="15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provides interim design standards for vertiports, in the absence of an Advisory Circular expected in the mid-2020s</a:t>
            </a:r>
          </a:p>
          <a:p>
            <a:pPr marL="285750" indent="-285750">
              <a:buClr>
                <a:srgbClr val="005CD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EB 105 is specific to VFR conditions, eVTOL aircraft that are no more than 50 feet wide/long, have a pilot on board, and are capable of hover out-of-ground effect</a:t>
            </a:r>
          </a:p>
          <a:p>
            <a:pPr marL="285750" indent="-285750">
              <a:buClr>
                <a:srgbClr val="005CD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Provides the basic minimum safety elements needed for a vertiport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CF92F9-AA3F-4BF7-B8EE-EE81B3BB07E5}"/>
              </a:ext>
            </a:extLst>
          </p:cNvPr>
          <p:cNvGrpSpPr/>
          <p:nvPr/>
        </p:nvGrpSpPr>
        <p:grpSpPr>
          <a:xfrm>
            <a:off x="4082214" y="1796714"/>
            <a:ext cx="3675413" cy="4446125"/>
            <a:chOff x="4411579" y="2411875"/>
            <a:chExt cx="3675413" cy="44461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D33380E-91C6-4703-99B8-EAC575C0C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579" y="2693923"/>
              <a:ext cx="3675413" cy="416407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B37397-04A2-4070-9360-01053CD7F5D2}"/>
                </a:ext>
              </a:extLst>
            </p:cNvPr>
            <p:cNvSpPr txBox="1"/>
            <p:nvPr/>
          </p:nvSpPr>
          <p:spPr>
            <a:xfrm>
              <a:off x="4823985" y="2411875"/>
              <a:ext cx="28506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Basic Vertiport Imaginary Surfaces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2B870D-4A31-4AEE-94A3-5F4CA4195B38}"/>
              </a:ext>
            </a:extLst>
          </p:cNvPr>
          <p:cNvGrpSpPr/>
          <p:nvPr/>
        </p:nvGrpSpPr>
        <p:grpSpPr>
          <a:xfrm>
            <a:off x="8157413" y="1814197"/>
            <a:ext cx="4034587" cy="1961370"/>
            <a:chOff x="8157411" y="2411875"/>
            <a:chExt cx="4518247" cy="18397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F302F0-5D1D-4DF0-A358-6B22FAFB61A6}"/>
                </a:ext>
              </a:extLst>
            </p:cNvPr>
            <p:cNvSpPr txBox="1"/>
            <p:nvPr/>
          </p:nvSpPr>
          <p:spPr>
            <a:xfrm>
              <a:off x="8157411" y="2411875"/>
              <a:ext cx="4518247" cy="303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Additional Vertiport Infrastructure Considerations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569E18-4358-432E-93A4-9E483584265E}"/>
                </a:ext>
              </a:extLst>
            </p:cNvPr>
            <p:cNvSpPr txBox="1"/>
            <p:nvPr/>
          </p:nvSpPr>
          <p:spPr>
            <a:xfrm>
              <a:off x="8157412" y="2750429"/>
              <a:ext cx="4411579" cy="1501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5CD1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Charging Infrastructure or Battery Swap Capability</a:t>
              </a:r>
            </a:p>
            <a:p>
              <a:pPr marL="285750" indent="-285750">
                <a:buClr>
                  <a:srgbClr val="005CD1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Maintenance, repair, and overhaul (MRO) Services</a:t>
              </a:r>
            </a:p>
            <a:p>
              <a:pPr marL="285750" indent="-285750">
                <a:buClr>
                  <a:srgbClr val="005CD1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Battery cell recycling</a:t>
              </a:r>
            </a:p>
            <a:p>
              <a:pPr marL="285750" indent="-285750">
                <a:buClr>
                  <a:srgbClr val="005CD1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Airport rescue &amp; Fire Fighting (ARFF)</a:t>
              </a:r>
            </a:p>
            <a:p>
              <a:pPr marL="285750" indent="-285750">
                <a:buClr>
                  <a:srgbClr val="005CD1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High-speed data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5FCD16-FA70-4C9E-9E42-7C8FD8AC5B4B}"/>
              </a:ext>
            </a:extLst>
          </p:cNvPr>
          <p:cNvGrpSpPr/>
          <p:nvPr/>
        </p:nvGrpSpPr>
        <p:grpSpPr>
          <a:xfrm>
            <a:off x="8069179" y="3702804"/>
            <a:ext cx="4034589" cy="2587417"/>
            <a:chOff x="8157412" y="4359563"/>
            <a:chExt cx="4034589" cy="258741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7C8B27-6AA0-4651-A2F7-8E481105C6BB}"/>
                </a:ext>
              </a:extLst>
            </p:cNvPr>
            <p:cNvSpPr txBox="1"/>
            <p:nvPr/>
          </p:nvSpPr>
          <p:spPr>
            <a:xfrm>
              <a:off x="8157412" y="4359563"/>
              <a:ext cx="403458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Gaps in Design Guidance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E7DEA1-6D21-42C6-AAEA-D15003828E8B}"/>
                </a:ext>
              </a:extLst>
            </p:cNvPr>
            <p:cNvSpPr txBox="1"/>
            <p:nvPr/>
          </p:nvSpPr>
          <p:spPr>
            <a:xfrm>
              <a:off x="8168973" y="4700211"/>
              <a:ext cx="4023028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005CD1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Piloted, VFR flights only</a:t>
              </a:r>
            </a:p>
            <a:p>
              <a:pPr marL="285750" indent="-285750">
                <a:buClr>
                  <a:srgbClr val="005CD1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Distance between TLOFs for simultaneous operations</a:t>
              </a:r>
            </a:p>
            <a:p>
              <a:pPr marL="285750" indent="-285750">
                <a:buClr>
                  <a:srgbClr val="005CD1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Taxiway hold lines &amp; independent use of taxiways within a protected surface for a TLOF</a:t>
              </a:r>
            </a:p>
            <a:p>
              <a:pPr marL="285750" indent="-285750">
                <a:buClr>
                  <a:srgbClr val="005CD1"/>
                </a:buClr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Operational requirements (Ex: activities permitted near charging aircraft)</a:t>
              </a:r>
            </a:p>
            <a:p>
              <a:r>
                <a:rPr lang="en-US" sz="1400" dirty="0">
                  <a:latin typeface="Yu Gothic UI Light" panose="020B0300000000000000" pitchFamily="34" charset="-128"/>
                  <a:ea typeface="Yu Gothic UI Light" panose="020B0300000000000000" pitchFamily="34" charset="-128"/>
                </a:rPr>
                <a:t>These gaps will need to be filled in with assumptions based on heliport and airport design criteria.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8307A9-7858-4D24-838F-9D5C901739F2}"/>
              </a:ext>
            </a:extLst>
          </p:cNvPr>
          <p:cNvGrpSpPr/>
          <p:nvPr/>
        </p:nvGrpSpPr>
        <p:grpSpPr>
          <a:xfrm>
            <a:off x="315965" y="1796714"/>
            <a:ext cx="3675413" cy="4381603"/>
            <a:chOff x="0" y="2162175"/>
            <a:chExt cx="3675413" cy="438160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7C53A31-98FF-4862-BB0F-113237DCE966}"/>
                </a:ext>
              </a:extLst>
            </p:cNvPr>
            <p:cNvGrpSpPr/>
            <p:nvPr/>
          </p:nvGrpSpPr>
          <p:grpSpPr>
            <a:xfrm>
              <a:off x="0" y="2162175"/>
              <a:ext cx="3675413" cy="4381603"/>
              <a:chOff x="0" y="2162175"/>
              <a:chExt cx="3675413" cy="438160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E2E5F30-D394-415A-A0F9-03A88B62B0B5}"/>
                  </a:ext>
                </a:extLst>
              </p:cNvPr>
              <p:cNvGrpSpPr/>
              <p:nvPr/>
            </p:nvGrpSpPr>
            <p:grpSpPr>
              <a:xfrm>
                <a:off x="0" y="2162175"/>
                <a:ext cx="3675413" cy="4381603"/>
                <a:chOff x="0" y="2162175"/>
                <a:chExt cx="3675413" cy="4381603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272E5466-D864-4CCE-A66D-2E0DC5B45AEC}"/>
                    </a:ext>
                  </a:extLst>
                </p:cNvPr>
                <p:cNvGrpSpPr/>
                <p:nvPr/>
              </p:nvGrpSpPr>
              <p:grpSpPr>
                <a:xfrm>
                  <a:off x="0" y="2162175"/>
                  <a:ext cx="3675413" cy="4381603"/>
                  <a:chOff x="0" y="2301255"/>
                  <a:chExt cx="3675413" cy="4381603"/>
                </a:xfrm>
              </p:grpSpPr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AC17F4BE-1D9E-442E-BEF5-2F3580B5A838}"/>
                      </a:ext>
                    </a:extLst>
                  </p:cNvPr>
                  <p:cNvSpPr txBox="1"/>
                  <p:nvPr/>
                </p:nvSpPr>
                <p:spPr>
                  <a:xfrm>
                    <a:off x="0" y="5851861"/>
                    <a:ext cx="3675413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n-US" sz="1200" b="1" dirty="0">
                        <a:latin typeface="Yu Gothic UI Light" panose="020B0300000000000000" pitchFamily="34" charset="-128"/>
                        <a:ea typeface="Yu Gothic UI Light" panose="020B0300000000000000" pitchFamily="34" charset="-128"/>
                      </a:rPr>
                      <a:t>TLOF: </a:t>
                    </a:r>
                    <a:r>
                      <a:rPr lang="en-US" sz="1200" dirty="0">
                        <a:latin typeface="Yu Gothic UI Light" panose="020B0300000000000000" pitchFamily="34" charset="-128"/>
                        <a:ea typeface="Yu Gothic UI Light" panose="020B0300000000000000" pitchFamily="34" charset="-128"/>
                      </a:rPr>
                      <a:t>Touchdown and Liftoff Area</a:t>
                    </a:r>
                  </a:p>
                  <a:p>
                    <a:pPr algn="just"/>
                    <a:r>
                      <a:rPr lang="en-US" sz="1200" b="1" dirty="0">
                        <a:latin typeface="Yu Gothic UI Light" panose="020B0300000000000000" pitchFamily="34" charset="-128"/>
                        <a:ea typeface="Yu Gothic UI Light" panose="020B0300000000000000" pitchFamily="34" charset="-128"/>
                      </a:rPr>
                      <a:t>FATO: </a:t>
                    </a:r>
                    <a:r>
                      <a:rPr lang="en-US" sz="1200" dirty="0">
                        <a:latin typeface="Yu Gothic UI Light" panose="020B0300000000000000" pitchFamily="34" charset="-128"/>
                        <a:ea typeface="Yu Gothic UI Light" panose="020B0300000000000000" pitchFamily="34" charset="-128"/>
                      </a:rPr>
                      <a:t>Final Approach and Takeoff Area</a:t>
                    </a:r>
                  </a:p>
                  <a:p>
                    <a:pPr algn="just"/>
                    <a:r>
                      <a:rPr lang="en-US" sz="1200" b="1" dirty="0">
                        <a:latin typeface="Yu Gothic UI Light" panose="020B0300000000000000" pitchFamily="34" charset="-128"/>
                        <a:ea typeface="Yu Gothic UI Light" panose="020B0300000000000000" pitchFamily="34" charset="-128"/>
                      </a:rPr>
                      <a:t>Safety Area: </a:t>
                    </a:r>
                    <a:r>
                      <a:rPr lang="en-US" sz="1200" dirty="0">
                        <a:latin typeface="Yu Gothic UI Light" panose="020B0300000000000000" pitchFamily="34" charset="-128"/>
                        <a:ea typeface="Yu Gothic UI Light" panose="020B0300000000000000" pitchFamily="34" charset="-128"/>
                      </a:rPr>
                      <a:t>Defined area surrounding the FATO</a:t>
                    </a:r>
                  </a:p>
                  <a:p>
                    <a:pPr algn="just"/>
                    <a:endParaRPr lang="en-US" sz="1200" dirty="0">
                      <a:latin typeface="Yu Gothic UI Light" panose="020B0300000000000000" pitchFamily="34" charset="-128"/>
                      <a:ea typeface="Yu Gothic UI Light" panose="020B0300000000000000" pitchFamily="34" charset="-128"/>
                    </a:endParaRPr>
                  </a:p>
                </p:txBody>
              </p:sp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28C36B37-3EB6-492C-BF9A-9981B6AA37C0}"/>
                      </a:ext>
                    </a:extLst>
                  </p:cNvPr>
                  <p:cNvGrpSpPr/>
                  <p:nvPr/>
                </p:nvGrpSpPr>
                <p:grpSpPr>
                  <a:xfrm>
                    <a:off x="339540" y="2301255"/>
                    <a:ext cx="2996332" cy="3501985"/>
                    <a:chOff x="212089" y="2574964"/>
                    <a:chExt cx="2996332" cy="3501985"/>
                  </a:xfrm>
                </p:grpSpPr>
                <p:pic>
                  <p:nvPicPr>
                    <p:cNvPr id="4" name="Picture 3">
                      <a:extLst>
                        <a:ext uri="{FF2B5EF4-FFF2-40B4-BE49-F238E27FC236}">
                          <a16:creationId xmlns:a16="http://schemas.microsoft.com/office/drawing/2014/main" id="{3F2DB07B-7C38-47F4-B55D-0AFDD7329ED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212089" y="2885160"/>
                      <a:ext cx="2996332" cy="319178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8" name="TextBox 7">
                      <a:extLst>
                        <a:ext uri="{FF2B5EF4-FFF2-40B4-BE49-F238E27FC236}">
                          <a16:creationId xmlns:a16="http://schemas.microsoft.com/office/drawing/2014/main" id="{CD1B0508-C65D-46C6-BCB8-F95FF4634F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2089" y="2574964"/>
                      <a:ext cx="2996332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>
                          <a:latin typeface="Yu Gothic UI Light" panose="020B0300000000000000" pitchFamily="34" charset="-128"/>
                          <a:ea typeface="Yu Gothic UI Light" panose="020B0300000000000000" pitchFamily="34" charset="-128"/>
                        </a:rPr>
                        <a:t>Basic Vertiport Landing Geometry</a:t>
                      </a:r>
                    </a:p>
                  </p:txBody>
                </p:sp>
              </p:grpSp>
            </p:grp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84973D8-6BE4-4FC1-926B-6C3823291CAE}"/>
                    </a:ext>
                  </a:extLst>
                </p:cNvPr>
                <p:cNvSpPr txBox="1"/>
                <p:nvPr/>
              </p:nvSpPr>
              <p:spPr>
                <a:xfrm>
                  <a:off x="1554437" y="4984243"/>
                  <a:ext cx="566536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/>
                    <a:t>150ft</a:t>
                  </a:r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7A05C1-6532-4ED5-9CEF-587B85D37671}"/>
                  </a:ext>
                </a:extLst>
              </p:cNvPr>
              <p:cNvSpPr txBox="1"/>
              <p:nvPr/>
            </p:nvSpPr>
            <p:spPr>
              <a:xfrm>
                <a:off x="1616988" y="4271131"/>
                <a:ext cx="44143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50ft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38848D-CB02-44EA-BA67-31E4A6A909E0}"/>
                </a:ext>
              </a:extLst>
            </p:cNvPr>
            <p:cNvSpPr txBox="1"/>
            <p:nvPr/>
          </p:nvSpPr>
          <p:spPr>
            <a:xfrm>
              <a:off x="1578251" y="4581327"/>
              <a:ext cx="566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100ft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041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set&#10;&#10;Description automatically generated">
            <a:extLst>
              <a:ext uri="{FF2B5EF4-FFF2-40B4-BE49-F238E27FC236}">
                <a16:creationId xmlns:a16="http://schemas.microsoft.com/office/drawing/2014/main" id="{358D14A3-7CBA-465D-8BC9-79A3B1E15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DE9CD58-8F9C-4296-8370-47F294328A53}"/>
              </a:ext>
            </a:extLst>
          </p:cNvPr>
          <p:cNvSpPr txBox="1">
            <a:spLocks/>
          </p:cNvSpPr>
          <p:nvPr/>
        </p:nvSpPr>
        <p:spPr>
          <a:xfrm>
            <a:off x="-93785" y="1114636"/>
            <a:ext cx="12379570" cy="16557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248DC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87020938-0AEA-4C1F-9F45-E40C4A29EA56}"/>
              </a:ext>
            </a:extLst>
          </p:cNvPr>
          <p:cNvSpPr txBox="1">
            <a:spLocks/>
          </p:cNvSpPr>
          <p:nvPr/>
        </p:nvSpPr>
        <p:spPr>
          <a:xfrm>
            <a:off x="-93785" y="2489413"/>
            <a:ext cx="12379570" cy="1879173"/>
          </a:xfrm>
          <a:prstGeom prst="rect">
            <a:avLst/>
          </a:prstGeom>
        </p:spPr>
        <p:txBody>
          <a:bodyPr/>
          <a:lstStyle>
            <a:lvl1pPr marL="174625" indent="-1746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5000"/>
              <a:buFont typeface="Courier New" panose="02070309020205020404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Melissa Rank, PLS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Aviation &amp; Emerging Technology Project Manager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Melissa.Rank@Woolpert.com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618.632.2813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6976903-06DA-45F1-8BAB-B1EF5BBFD7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7900" y="5155995"/>
            <a:ext cx="2876199" cy="117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54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olpert 2020">
      <a:dk1>
        <a:srgbClr val="000000"/>
      </a:dk1>
      <a:lt1>
        <a:srgbClr val="FFFFFF"/>
      </a:lt1>
      <a:dk2>
        <a:srgbClr val="61666B"/>
      </a:dk2>
      <a:lt2>
        <a:srgbClr val="BCBCBC"/>
      </a:lt2>
      <a:accent1>
        <a:srgbClr val="248DC1"/>
      </a:accent1>
      <a:accent2>
        <a:srgbClr val="006098"/>
      </a:accent2>
      <a:accent3>
        <a:srgbClr val="86878D"/>
      </a:accent3>
      <a:accent4>
        <a:srgbClr val="005F96"/>
      </a:accent4>
      <a:accent5>
        <a:srgbClr val="7FBB40"/>
      </a:accent5>
      <a:accent6>
        <a:srgbClr val="FFB500"/>
      </a:accent6>
      <a:hlink>
        <a:srgbClr val="238DC1"/>
      </a:hlink>
      <a:folHlink>
        <a:srgbClr val="5900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seTemplate-1.5" id="{DB20C8C9-70F8-0546-BA67-D31597D877BC}" vid="{C5A5C43F-06B4-3344-950E-02F0976109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C8E0E9177624392AEBE95A36232E0" ma:contentTypeVersion="3" ma:contentTypeDescription="Create a new document." ma:contentTypeScope="" ma:versionID="41fcb5fedc7f858063fa6b110c697654">
  <xsd:schema xmlns:xsd="http://www.w3.org/2001/XMLSchema" xmlns:xs="http://www.w3.org/2001/XMLSchema" xmlns:p="http://schemas.microsoft.com/office/2006/metadata/properties" xmlns:ns2="e673995c-4e22-41ea-957f-573d23d9a037" targetNamespace="http://schemas.microsoft.com/office/2006/metadata/properties" ma:root="true" ma:fieldsID="e6427470cc188d269815a2caca286faa" ns2:_="">
    <xsd:import namespace="e673995c-4e22-41ea-957f-573d23d9a0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3995c-4e22-41ea-957f-573d23d9a0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9228D3-39C6-42BD-80AE-8130AF910F5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08EFF2-4A25-48DF-87B1-D3F46762D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3995c-4e22-41ea-957f-573d23d9a0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E07E52-838E-4855-8202-08624061B9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</TotalTime>
  <Words>902</Words>
  <Application>Microsoft Office PowerPoint</Application>
  <PresentationFormat>Widescreen</PresentationFormat>
  <Paragraphs>291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Yu Gothic Light</vt:lpstr>
      <vt:lpstr>Yu Gothic Medium</vt:lpstr>
      <vt:lpstr>Yu Gothic UI Light</vt:lpstr>
      <vt:lpstr>Arial</vt:lpstr>
      <vt:lpstr>Calibri</vt:lpstr>
      <vt:lpstr>Century Gothic</vt:lpstr>
      <vt:lpstr>Courier New</vt:lpstr>
      <vt:lpstr>System Font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Infrastructure Requirements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 Template</dc:title>
  <dc:creator>Rank, Melissa</dc:creator>
  <cp:lastModifiedBy>Clay McDaniel</cp:lastModifiedBy>
  <cp:revision>2</cp:revision>
  <dcterms:created xsi:type="dcterms:W3CDTF">2022-10-05T12:21:53Z</dcterms:created>
  <dcterms:modified xsi:type="dcterms:W3CDTF">2022-10-13T12:26:40Z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0x0101001DFC8E0E9177624392AEBE95A36232E0</vt:lpwstr>
  </property>
</Properties>
</file>