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3" r:id="rId5"/>
  </p:sldMasterIdLst>
  <p:notesMasterIdLst>
    <p:notesMasterId r:id="rId37"/>
  </p:notesMasterIdLst>
  <p:sldIdLst>
    <p:sldId id="256" r:id="rId6"/>
    <p:sldId id="261" r:id="rId7"/>
    <p:sldId id="260" r:id="rId8"/>
    <p:sldId id="280" r:id="rId9"/>
    <p:sldId id="275" r:id="rId10"/>
    <p:sldId id="279" r:id="rId11"/>
    <p:sldId id="277" r:id="rId12"/>
    <p:sldId id="282" r:id="rId13"/>
    <p:sldId id="283" r:id="rId14"/>
    <p:sldId id="284" r:id="rId15"/>
    <p:sldId id="285" r:id="rId16"/>
    <p:sldId id="696" r:id="rId17"/>
    <p:sldId id="676" r:id="rId18"/>
    <p:sldId id="684" r:id="rId19"/>
    <p:sldId id="453" r:id="rId20"/>
    <p:sldId id="687" r:id="rId21"/>
    <p:sldId id="289" r:id="rId22"/>
    <p:sldId id="459" r:id="rId23"/>
    <p:sldId id="691" r:id="rId24"/>
    <p:sldId id="692" r:id="rId25"/>
    <p:sldId id="693" r:id="rId26"/>
    <p:sldId id="694" r:id="rId27"/>
    <p:sldId id="695" r:id="rId28"/>
    <p:sldId id="664" r:id="rId29"/>
    <p:sldId id="348" r:id="rId30"/>
    <p:sldId id="698" r:id="rId31"/>
    <p:sldId id="291" r:id="rId32"/>
    <p:sldId id="794" r:id="rId33"/>
    <p:sldId id="292" r:id="rId34"/>
    <p:sldId id="316" r:id="rId35"/>
    <p:sldId id="27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09D3E7-D052-28F2-E846-11AB344E94B3}" v="6" dt="2022-09-30T18:26:42.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8607427022825"/>
          <c:y val="0.24304107575468872"/>
          <c:w val="0.85383493919521347"/>
          <c:h val="0.56271250321934918"/>
        </c:manualLayout>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2-63F7-4DAC-A9F1-B2C70E1AA208}"/>
              </c:ext>
            </c:extLst>
          </c:dPt>
          <c:dPt>
            <c:idx val="2"/>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1-63F7-4DAC-A9F1-B2C70E1AA208}"/>
              </c:ext>
            </c:extLst>
          </c:dPt>
          <c:dPt>
            <c:idx val="3"/>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3-63F7-4DAC-A9F1-B2C70E1AA20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63F7-4DAC-A9F1-B2C70E1AA208}"/>
            </c:ext>
          </c:extLst>
        </c:ser>
        <c:dLbls>
          <c:showLegendKey val="0"/>
          <c:showVal val="0"/>
          <c:showCatName val="0"/>
          <c:showSerName val="0"/>
          <c:showPercent val="0"/>
          <c:showBubbleSize val="0"/>
        </c:dLbls>
        <c:gapWidth val="150"/>
        <c:axId val="2117909680"/>
        <c:axId val="2117910096"/>
      </c:barChart>
      <c:catAx>
        <c:axId val="2117909680"/>
        <c:scaling>
          <c:orientation val="minMax"/>
        </c:scaling>
        <c:delete val="1"/>
        <c:axPos val="b"/>
        <c:numFmt formatCode="General" sourceLinked="1"/>
        <c:majorTickMark val="out"/>
        <c:minorTickMark val="none"/>
        <c:tickLblPos val="nextTo"/>
        <c:crossAx val="2117910096"/>
        <c:crosses val="autoZero"/>
        <c:auto val="1"/>
        <c:lblAlgn val="ctr"/>
        <c:lblOffset val="100"/>
        <c:noMultiLvlLbl val="0"/>
      </c:catAx>
      <c:valAx>
        <c:axId val="2117910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790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2DD8-4508-B0FC-A7A12BB5403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28D-4875-9C97-972353B1C6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28D-4875-9C97-972353B1C67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28D-4875-9C97-972353B1C67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DD8-4508-B0FC-A7A12BB5403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F60E98-21BB-419F-9C4C-40329DB13845}" type="doc">
      <dgm:prSet loTypeId="urn:microsoft.com/office/officeart/2005/8/layout/cycle5" loCatId="cycle" qsTypeId="urn:microsoft.com/office/officeart/2005/8/quickstyle/simple1" qsCatId="simple" csTypeId="urn:microsoft.com/office/officeart/2005/8/colors/colorful1" csCatId="colorful" phldr="0"/>
      <dgm:spPr/>
      <dgm:t>
        <a:bodyPr/>
        <a:lstStyle/>
        <a:p>
          <a:endParaRPr lang="en-US"/>
        </a:p>
      </dgm:t>
    </dgm:pt>
    <dgm:pt modelId="{62C17E5F-2761-4AEB-B79D-8B73402D58B7}">
      <dgm:prSet phldrT="[Text]" phldr="1"/>
      <dgm:spPr/>
      <dgm:t>
        <a:bodyPr/>
        <a:lstStyle/>
        <a:p>
          <a:endParaRPr lang="en-US"/>
        </a:p>
      </dgm:t>
    </dgm:pt>
    <dgm:pt modelId="{1308E28F-2102-474D-B5B4-3AAA87882D45}" type="parTrans" cxnId="{3389E7EE-7FD6-4A35-8A66-7F33BC0C43F8}">
      <dgm:prSet/>
      <dgm:spPr/>
      <dgm:t>
        <a:bodyPr/>
        <a:lstStyle/>
        <a:p>
          <a:endParaRPr lang="en-US"/>
        </a:p>
      </dgm:t>
    </dgm:pt>
    <dgm:pt modelId="{6B54ADF3-DDD0-4D32-BE56-37A71A777686}" type="sibTrans" cxnId="{3389E7EE-7FD6-4A35-8A66-7F33BC0C43F8}">
      <dgm:prSet/>
      <dgm:spPr/>
      <dgm:t>
        <a:bodyPr/>
        <a:lstStyle/>
        <a:p>
          <a:endParaRPr lang="en-US"/>
        </a:p>
      </dgm:t>
    </dgm:pt>
    <dgm:pt modelId="{E150F8C1-8E34-4491-908C-B2D8F5EDF9F3}">
      <dgm:prSet phldrT="[Text]" phldr="1"/>
      <dgm:spPr/>
      <dgm:t>
        <a:bodyPr/>
        <a:lstStyle/>
        <a:p>
          <a:endParaRPr lang="en-US"/>
        </a:p>
      </dgm:t>
    </dgm:pt>
    <dgm:pt modelId="{8A1D1E7D-988C-41E2-B3CA-C1F123CE0F5F}" type="parTrans" cxnId="{4E846EC0-DBED-4ABC-98C1-381481088991}">
      <dgm:prSet/>
      <dgm:spPr/>
      <dgm:t>
        <a:bodyPr/>
        <a:lstStyle/>
        <a:p>
          <a:endParaRPr lang="en-US"/>
        </a:p>
      </dgm:t>
    </dgm:pt>
    <dgm:pt modelId="{8E15FD5E-42D7-4C21-AFEA-5A9C42DB608E}" type="sibTrans" cxnId="{4E846EC0-DBED-4ABC-98C1-381481088991}">
      <dgm:prSet/>
      <dgm:spPr/>
      <dgm:t>
        <a:bodyPr/>
        <a:lstStyle/>
        <a:p>
          <a:endParaRPr lang="en-US"/>
        </a:p>
      </dgm:t>
    </dgm:pt>
    <dgm:pt modelId="{C4024EF9-9F56-443E-91FA-D55B71F209AE}">
      <dgm:prSet phldrT="[Text]" phldr="1"/>
      <dgm:spPr/>
      <dgm:t>
        <a:bodyPr/>
        <a:lstStyle/>
        <a:p>
          <a:endParaRPr lang="en-US"/>
        </a:p>
      </dgm:t>
    </dgm:pt>
    <dgm:pt modelId="{EEC4A9F1-5C4D-463F-A3EA-088890482EEF}" type="parTrans" cxnId="{5DD6EBAD-72B5-44E8-855C-1968A6D3720F}">
      <dgm:prSet/>
      <dgm:spPr/>
      <dgm:t>
        <a:bodyPr/>
        <a:lstStyle/>
        <a:p>
          <a:endParaRPr lang="en-US"/>
        </a:p>
      </dgm:t>
    </dgm:pt>
    <dgm:pt modelId="{40B964D1-79D0-42AF-A6D2-08685FFF1492}" type="sibTrans" cxnId="{5DD6EBAD-72B5-44E8-855C-1968A6D3720F}">
      <dgm:prSet/>
      <dgm:spPr/>
      <dgm:t>
        <a:bodyPr/>
        <a:lstStyle/>
        <a:p>
          <a:endParaRPr lang="en-US"/>
        </a:p>
      </dgm:t>
    </dgm:pt>
    <dgm:pt modelId="{A1433CD5-499D-457E-A57D-6FB9DE57A6EF}">
      <dgm:prSet phldrT="[Text]" phldr="1"/>
      <dgm:spPr/>
      <dgm:t>
        <a:bodyPr/>
        <a:lstStyle/>
        <a:p>
          <a:endParaRPr lang="en-US"/>
        </a:p>
      </dgm:t>
    </dgm:pt>
    <dgm:pt modelId="{AEDECAFE-E77F-4EAB-A200-33E85D7D2908}" type="parTrans" cxnId="{C5F30C98-1D92-40AC-B094-AA72BBE6FFDD}">
      <dgm:prSet/>
      <dgm:spPr/>
      <dgm:t>
        <a:bodyPr/>
        <a:lstStyle/>
        <a:p>
          <a:endParaRPr lang="en-US"/>
        </a:p>
      </dgm:t>
    </dgm:pt>
    <dgm:pt modelId="{D42F01EE-9F04-4FB5-BB58-4673D9FBEF6D}" type="sibTrans" cxnId="{C5F30C98-1D92-40AC-B094-AA72BBE6FFDD}">
      <dgm:prSet/>
      <dgm:spPr/>
      <dgm:t>
        <a:bodyPr/>
        <a:lstStyle/>
        <a:p>
          <a:endParaRPr lang="en-US"/>
        </a:p>
      </dgm:t>
    </dgm:pt>
    <dgm:pt modelId="{862B7497-689C-4A77-A769-1F286817A79E}">
      <dgm:prSet phldrT="[Text]" phldr="1"/>
      <dgm:spPr/>
      <dgm:t>
        <a:bodyPr/>
        <a:lstStyle/>
        <a:p>
          <a:endParaRPr lang="en-US"/>
        </a:p>
      </dgm:t>
    </dgm:pt>
    <dgm:pt modelId="{37C01037-7702-4B7B-895F-65E44566649B}" type="parTrans" cxnId="{41B1976C-5B29-4F93-969E-F99ED12D0B56}">
      <dgm:prSet/>
      <dgm:spPr/>
      <dgm:t>
        <a:bodyPr/>
        <a:lstStyle/>
        <a:p>
          <a:endParaRPr lang="en-US"/>
        </a:p>
      </dgm:t>
    </dgm:pt>
    <dgm:pt modelId="{F95F378F-956F-4ED3-9110-5051068F20E1}" type="sibTrans" cxnId="{41B1976C-5B29-4F93-969E-F99ED12D0B56}">
      <dgm:prSet/>
      <dgm:spPr/>
      <dgm:t>
        <a:bodyPr/>
        <a:lstStyle/>
        <a:p>
          <a:endParaRPr lang="en-US"/>
        </a:p>
      </dgm:t>
    </dgm:pt>
    <dgm:pt modelId="{F28B03D3-C188-4C01-A850-D097C4FDBD7C}" type="pres">
      <dgm:prSet presAssocID="{4EF60E98-21BB-419F-9C4C-40329DB13845}" presName="cycle" presStyleCnt="0">
        <dgm:presLayoutVars>
          <dgm:dir/>
          <dgm:resizeHandles val="exact"/>
        </dgm:presLayoutVars>
      </dgm:prSet>
      <dgm:spPr/>
    </dgm:pt>
    <dgm:pt modelId="{FE59B21D-F5F0-42A1-B968-3535926B9444}" type="pres">
      <dgm:prSet presAssocID="{62C17E5F-2761-4AEB-B79D-8B73402D58B7}" presName="node" presStyleLbl="node1" presStyleIdx="0" presStyleCnt="5">
        <dgm:presLayoutVars>
          <dgm:bulletEnabled val="1"/>
        </dgm:presLayoutVars>
      </dgm:prSet>
      <dgm:spPr/>
    </dgm:pt>
    <dgm:pt modelId="{A5DE9CE9-2FB9-42CD-A7AA-70F8E6735D8D}" type="pres">
      <dgm:prSet presAssocID="{62C17E5F-2761-4AEB-B79D-8B73402D58B7}" presName="spNode" presStyleCnt="0"/>
      <dgm:spPr/>
    </dgm:pt>
    <dgm:pt modelId="{7EC61C71-A4B4-47A8-8163-32561F03A8DC}" type="pres">
      <dgm:prSet presAssocID="{6B54ADF3-DDD0-4D32-BE56-37A71A777686}" presName="sibTrans" presStyleLbl="sibTrans1D1" presStyleIdx="0" presStyleCnt="5"/>
      <dgm:spPr/>
    </dgm:pt>
    <dgm:pt modelId="{C7EC0F14-735D-40E5-B7A2-F6CE57EBC315}" type="pres">
      <dgm:prSet presAssocID="{E150F8C1-8E34-4491-908C-B2D8F5EDF9F3}" presName="node" presStyleLbl="node1" presStyleIdx="1" presStyleCnt="5">
        <dgm:presLayoutVars>
          <dgm:bulletEnabled val="1"/>
        </dgm:presLayoutVars>
      </dgm:prSet>
      <dgm:spPr/>
    </dgm:pt>
    <dgm:pt modelId="{556883A8-FA58-4853-B420-F2A30BE11191}" type="pres">
      <dgm:prSet presAssocID="{E150F8C1-8E34-4491-908C-B2D8F5EDF9F3}" presName="spNode" presStyleCnt="0"/>
      <dgm:spPr/>
    </dgm:pt>
    <dgm:pt modelId="{6DC27C58-9EA1-4B16-A297-13D61D44871E}" type="pres">
      <dgm:prSet presAssocID="{8E15FD5E-42D7-4C21-AFEA-5A9C42DB608E}" presName="sibTrans" presStyleLbl="sibTrans1D1" presStyleIdx="1" presStyleCnt="5"/>
      <dgm:spPr/>
    </dgm:pt>
    <dgm:pt modelId="{7F9FCD73-344A-4FAF-A210-3B30D6B229A2}" type="pres">
      <dgm:prSet presAssocID="{C4024EF9-9F56-443E-91FA-D55B71F209AE}" presName="node" presStyleLbl="node1" presStyleIdx="2" presStyleCnt="5">
        <dgm:presLayoutVars>
          <dgm:bulletEnabled val="1"/>
        </dgm:presLayoutVars>
      </dgm:prSet>
      <dgm:spPr/>
    </dgm:pt>
    <dgm:pt modelId="{5F1A6B57-B402-4B67-9BBD-F647CD0A476B}" type="pres">
      <dgm:prSet presAssocID="{C4024EF9-9F56-443E-91FA-D55B71F209AE}" presName="spNode" presStyleCnt="0"/>
      <dgm:spPr/>
    </dgm:pt>
    <dgm:pt modelId="{D95E9971-4A72-4120-B990-7F8AA67AD327}" type="pres">
      <dgm:prSet presAssocID="{40B964D1-79D0-42AF-A6D2-08685FFF1492}" presName="sibTrans" presStyleLbl="sibTrans1D1" presStyleIdx="2" presStyleCnt="5"/>
      <dgm:spPr/>
    </dgm:pt>
    <dgm:pt modelId="{07E0B940-A3BE-40F3-B1E2-52471DF6BFAE}" type="pres">
      <dgm:prSet presAssocID="{A1433CD5-499D-457E-A57D-6FB9DE57A6EF}" presName="node" presStyleLbl="node1" presStyleIdx="3" presStyleCnt="5">
        <dgm:presLayoutVars>
          <dgm:bulletEnabled val="1"/>
        </dgm:presLayoutVars>
      </dgm:prSet>
      <dgm:spPr/>
    </dgm:pt>
    <dgm:pt modelId="{C4485B5E-F04A-42D8-9C52-2858AA3EDDEB}" type="pres">
      <dgm:prSet presAssocID="{A1433CD5-499D-457E-A57D-6FB9DE57A6EF}" presName="spNode" presStyleCnt="0"/>
      <dgm:spPr/>
    </dgm:pt>
    <dgm:pt modelId="{7F56ACAA-43CA-4BD1-9C76-7EBE10F7912B}" type="pres">
      <dgm:prSet presAssocID="{D42F01EE-9F04-4FB5-BB58-4673D9FBEF6D}" presName="sibTrans" presStyleLbl="sibTrans1D1" presStyleIdx="3" presStyleCnt="5"/>
      <dgm:spPr/>
    </dgm:pt>
    <dgm:pt modelId="{C5121BD0-1D19-4938-A960-2F7AF5B07AF4}" type="pres">
      <dgm:prSet presAssocID="{862B7497-689C-4A77-A769-1F286817A79E}" presName="node" presStyleLbl="node1" presStyleIdx="4" presStyleCnt="5">
        <dgm:presLayoutVars>
          <dgm:bulletEnabled val="1"/>
        </dgm:presLayoutVars>
      </dgm:prSet>
      <dgm:spPr/>
    </dgm:pt>
    <dgm:pt modelId="{DDC87995-7C7F-4FCA-8740-6547DC83C25B}" type="pres">
      <dgm:prSet presAssocID="{862B7497-689C-4A77-A769-1F286817A79E}" presName="spNode" presStyleCnt="0"/>
      <dgm:spPr/>
    </dgm:pt>
    <dgm:pt modelId="{88213107-D605-420F-9580-454B224FAC53}" type="pres">
      <dgm:prSet presAssocID="{F95F378F-956F-4ED3-9110-5051068F20E1}" presName="sibTrans" presStyleLbl="sibTrans1D1" presStyleIdx="4" presStyleCnt="5"/>
      <dgm:spPr/>
    </dgm:pt>
  </dgm:ptLst>
  <dgm:cxnLst>
    <dgm:cxn modelId="{A069E20C-7005-43EB-892B-4C6A452293AD}" type="presOf" srcId="{6B54ADF3-DDD0-4D32-BE56-37A71A777686}" destId="{7EC61C71-A4B4-47A8-8163-32561F03A8DC}" srcOrd="0" destOrd="0" presId="urn:microsoft.com/office/officeart/2005/8/layout/cycle5"/>
    <dgm:cxn modelId="{75841915-620C-471E-B15F-A0FB8BF4A823}" type="presOf" srcId="{F95F378F-956F-4ED3-9110-5051068F20E1}" destId="{88213107-D605-420F-9580-454B224FAC53}" srcOrd="0" destOrd="0" presId="urn:microsoft.com/office/officeart/2005/8/layout/cycle5"/>
    <dgm:cxn modelId="{2863ED2E-814F-4A5D-9149-63067766E7EF}" type="presOf" srcId="{C4024EF9-9F56-443E-91FA-D55B71F209AE}" destId="{7F9FCD73-344A-4FAF-A210-3B30D6B229A2}" srcOrd="0" destOrd="0" presId="urn:microsoft.com/office/officeart/2005/8/layout/cycle5"/>
    <dgm:cxn modelId="{C392C361-90A1-4396-9624-8A7EB9B488E8}" type="presOf" srcId="{E150F8C1-8E34-4491-908C-B2D8F5EDF9F3}" destId="{C7EC0F14-735D-40E5-B7A2-F6CE57EBC315}" srcOrd="0" destOrd="0" presId="urn:microsoft.com/office/officeart/2005/8/layout/cycle5"/>
    <dgm:cxn modelId="{41B1976C-5B29-4F93-969E-F99ED12D0B56}" srcId="{4EF60E98-21BB-419F-9C4C-40329DB13845}" destId="{862B7497-689C-4A77-A769-1F286817A79E}" srcOrd="4" destOrd="0" parTransId="{37C01037-7702-4B7B-895F-65E44566649B}" sibTransId="{F95F378F-956F-4ED3-9110-5051068F20E1}"/>
    <dgm:cxn modelId="{A189C284-9266-41D5-B256-CC84F4FF810C}" type="presOf" srcId="{8E15FD5E-42D7-4C21-AFEA-5A9C42DB608E}" destId="{6DC27C58-9EA1-4B16-A297-13D61D44871E}" srcOrd="0" destOrd="0" presId="urn:microsoft.com/office/officeart/2005/8/layout/cycle5"/>
    <dgm:cxn modelId="{C5F30C98-1D92-40AC-B094-AA72BBE6FFDD}" srcId="{4EF60E98-21BB-419F-9C4C-40329DB13845}" destId="{A1433CD5-499D-457E-A57D-6FB9DE57A6EF}" srcOrd="3" destOrd="0" parTransId="{AEDECAFE-E77F-4EAB-A200-33E85D7D2908}" sibTransId="{D42F01EE-9F04-4FB5-BB58-4673D9FBEF6D}"/>
    <dgm:cxn modelId="{C05A2F99-3467-4DC8-97F1-B726FA7A8B9E}" type="presOf" srcId="{40B964D1-79D0-42AF-A6D2-08685FFF1492}" destId="{D95E9971-4A72-4120-B990-7F8AA67AD327}" srcOrd="0" destOrd="0" presId="urn:microsoft.com/office/officeart/2005/8/layout/cycle5"/>
    <dgm:cxn modelId="{5EE9BF9C-2277-46D9-B9B6-3D64A8770F91}" type="presOf" srcId="{862B7497-689C-4A77-A769-1F286817A79E}" destId="{C5121BD0-1D19-4938-A960-2F7AF5B07AF4}" srcOrd="0" destOrd="0" presId="urn:microsoft.com/office/officeart/2005/8/layout/cycle5"/>
    <dgm:cxn modelId="{5DD6EBAD-72B5-44E8-855C-1968A6D3720F}" srcId="{4EF60E98-21BB-419F-9C4C-40329DB13845}" destId="{C4024EF9-9F56-443E-91FA-D55B71F209AE}" srcOrd="2" destOrd="0" parTransId="{EEC4A9F1-5C4D-463F-A3EA-088890482EEF}" sibTransId="{40B964D1-79D0-42AF-A6D2-08685FFF1492}"/>
    <dgm:cxn modelId="{160A62B3-75C3-4FC4-A332-C735B27D73A7}" type="presOf" srcId="{4EF60E98-21BB-419F-9C4C-40329DB13845}" destId="{F28B03D3-C188-4C01-A850-D097C4FDBD7C}" srcOrd="0" destOrd="0" presId="urn:microsoft.com/office/officeart/2005/8/layout/cycle5"/>
    <dgm:cxn modelId="{4E846EC0-DBED-4ABC-98C1-381481088991}" srcId="{4EF60E98-21BB-419F-9C4C-40329DB13845}" destId="{E150F8C1-8E34-4491-908C-B2D8F5EDF9F3}" srcOrd="1" destOrd="0" parTransId="{8A1D1E7D-988C-41E2-B3CA-C1F123CE0F5F}" sibTransId="{8E15FD5E-42D7-4C21-AFEA-5A9C42DB608E}"/>
    <dgm:cxn modelId="{246202CD-99C6-450D-A4DA-42759D83A1C2}" type="presOf" srcId="{62C17E5F-2761-4AEB-B79D-8B73402D58B7}" destId="{FE59B21D-F5F0-42A1-B968-3535926B9444}" srcOrd="0" destOrd="0" presId="urn:microsoft.com/office/officeart/2005/8/layout/cycle5"/>
    <dgm:cxn modelId="{E026F0D8-7CD1-439C-91FF-1355D5EC2CC7}" type="presOf" srcId="{D42F01EE-9F04-4FB5-BB58-4673D9FBEF6D}" destId="{7F56ACAA-43CA-4BD1-9C76-7EBE10F7912B}" srcOrd="0" destOrd="0" presId="urn:microsoft.com/office/officeart/2005/8/layout/cycle5"/>
    <dgm:cxn modelId="{3389E7EE-7FD6-4A35-8A66-7F33BC0C43F8}" srcId="{4EF60E98-21BB-419F-9C4C-40329DB13845}" destId="{62C17E5F-2761-4AEB-B79D-8B73402D58B7}" srcOrd="0" destOrd="0" parTransId="{1308E28F-2102-474D-B5B4-3AAA87882D45}" sibTransId="{6B54ADF3-DDD0-4D32-BE56-37A71A777686}"/>
    <dgm:cxn modelId="{94F036FD-776F-4912-BF37-47BFF6DA4E1C}" type="presOf" srcId="{A1433CD5-499D-457E-A57D-6FB9DE57A6EF}" destId="{07E0B940-A3BE-40F3-B1E2-52471DF6BFAE}" srcOrd="0" destOrd="0" presId="urn:microsoft.com/office/officeart/2005/8/layout/cycle5"/>
    <dgm:cxn modelId="{28635204-A955-4490-A106-F95DD932C18F}" type="presParOf" srcId="{F28B03D3-C188-4C01-A850-D097C4FDBD7C}" destId="{FE59B21D-F5F0-42A1-B968-3535926B9444}" srcOrd="0" destOrd="0" presId="urn:microsoft.com/office/officeart/2005/8/layout/cycle5"/>
    <dgm:cxn modelId="{4E24A0B7-8FE6-4419-914D-80F77C3453FB}" type="presParOf" srcId="{F28B03D3-C188-4C01-A850-D097C4FDBD7C}" destId="{A5DE9CE9-2FB9-42CD-A7AA-70F8E6735D8D}" srcOrd="1" destOrd="0" presId="urn:microsoft.com/office/officeart/2005/8/layout/cycle5"/>
    <dgm:cxn modelId="{8A5A983F-C7E0-460F-8BC9-A1CEDE2C6ED2}" type="presParOf" srcId="{F28B03D3-C188-4C01-A850-D097C4FDBD7C}" destId="{7EC61C71-A4B4-47A8-8163-32561F03A8DC}" srcOrd="2" destOrd="0" presId="urn:microsoft.com/office/officeart/2005/8/layout/cycle5"/>
    <dgm:cxn modelId="{BE849D7E-A09B-4D43-B901-33D8FD219281}" type="presParOf" srcId="{F28B03D3-C188-4C01-A850-D097C4FDBD7C}" destId="{C7EC0F14-735D-40E5-B7A2-F6CE57EBC315}" srcOrd="3" destOrd="0" presId="urn:microsoft.com/office/officeart/2005/8/layout/cycle5"/>
    <dgm:cxn modelId="{20E215FC-00E8-4362-8EB7-BDD7A26EA55F}" type="presParOf" srcId="{F28B03D3-C188-4C01-A850-D097C4FDBD7C}" destId="{556883A8-FA58-4853-B420-F2A30BE11191}" srcOrd="4" destOrd="0" presId="urn:microsoft.com/office/officeart/2005/8/layout/cycle5"/>
    <dgm:cxn modelId="{265507AA-B782-431D-878C-F37DA03E5269}" type="presParOf" srcId="{F28B03D3-C188-4C01-A850-D097C4FDBD7C}" destId="{6DC27C58-9EA1-4B16-A297-13D61D44871E}" srcOrd="5" destOrd="0" presId="urn:microsoft.com/office/officeart/2005/8/layout/cycle5"/>
    <dgm:cxn modelId="{AD0A0C11-3F2E-47B7-B28D-47A035CC3447}" type="presParOf" srcId="{F28B03D3-C188-4C01-A850-D097C4FDBD7C}" destId="{7F9FCD73-344A-4FAF-A210-3B30D6B229A2}" srcOrd="6" destOrd="0" presId="urn:microsoft.com/office/officeart/2005/8/layout/cycle5"/>
    <dgm:cxn modelId="{C87BDABA-B50E-4228-A99E-B58082E896F1}" type="presParOf" srcId="{F28B03D3-C188-4C01-A850-D097C4FDBD7C}" destId="{5F1A6B57-B402-4B67-9BBD-F647CD0A476B}" srcOrd="7" destOrd="0" presId="urn:microsoft.com/office/officeart/2005/8/layout/cycle5"/>
    <dgm:cxn modelId="{2C6DC439-A146-4C53-BCD7-D040BB452D43}" type="presParOf" srcId="{F28B03D3-C188-4C01-A850-D097C4FDBD7C}" destId="{D95E9971-4A72-4120-B990-7F8AA67AD327}" srcOrd="8" destOrd="0" presId="urn:microsoft.com/office/officeart/2005/8/layout/cycle5"/>
    <dgm:cxn modelId="{9B42B067-DF75-42FF-8302-A141ABEEBC0C}" type="presParOf" srcId="{F28B03D3-C188-4C01-A850-D097C4FDBD7C}" destId="{07E0B940-A3BE-40F3-B1E2-52471DF6BFAE}" srcOrd="9" destOrd="0" presId="urn:microsoft.com/office/officeart/2005/8/layout/cycle5"/>
    <dgm:cxn modelId="{9785593B-613C-435E-BAB3-866021BA691A}" type="presParOf" srcId="{F28B03D3-C188-4C01-A850-D097C4FDBD7C}" destId="{C4485B5E-F04A-42D8-9C52-2858AA3EDDEB}" srcOrd="10" destOrd="0" presId="urn:microsoft.com/office/officeart/2005/8/layout/cycle5"/>
    <dgm:cxn modelId="{FD6F6DDD-DB2D-4DB6-8D99-C4A0848C8C4D}" type="presParOf" srcId="{F28B03D3-C188-4C01-A850-D097C4FDBD7C}" destId="{7F56ACAA-43CA-4BD1-9C76-7EBE10F7912B}" srcOrd="11" destOrd="0" presId="urn:microsoft.com/office/officeart/2005/8/layout/cycle5"/>
    <dgm:cxn modelId="{FD57FEBC-7771-4918-8D3D-B13ABF80E1C7}" type="presParOf" srcId="{F28B03D3-C188-4C01-A850-D097C4FDBD7C}" destId="{C5121BD0-1D19-4938-A960-2F7AF5B07AF4}" srcOrd="12" destOrd="0" presId="urn:microsoft.com/office/officeart/2005/8/layout/cycle5"/>
    <dgm:cxn modelId="{3B780DCC-471A-4EBF-A247-41D6573495A6}" type="presParOf" srcId="{F28B03D3-C188-4C01-A850-D097C4FDBD7C}" destId="{DDC87995-7C7F-4FCA-8740-6547DC83C25B}" srcOrd="13" destOrd="0" presId="urn:microsoft.com/office/officeart/2005/8/layout/cycle5"/>
    <dgm:cxn modelId="{4CDF6110-DE39-4142-B817-C8133395A700}" type="presParOf" srcId="{F28B03D3-C188-4C01-A850-D097C4FDBD7C}" destId="{88213107-D605-420F-9580-454B224FAC53}"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899FD3-FF7A-402F-AAF8-F214C144F6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E30CAAA-6108-4B9E-A025-927CFA4AEF63}">
      <dgm:prSet phldrT="[Text]" custT="1"/>
      <dgm:spPr>
        <a:noFill/>
      </dgm:spPr>
      <dgm:t>
        <a:bodyPr/>
        <a:lstStyle/>
        <a:p>
          <a:pPr algn="ctr"/>
          <a:endParaRPr lang="en-US" sz="2000" b="0" i="0" dirty="0">
            <a:solidFill>
              <a:schemeClr val="tx1"/>
            </a:solidFill>
            <a:latin typeface="+mn-lt"/>
            <a:cs typeface="Arial" panose="020B0604020202020204" pitchFamily="34" charset="0"/>
          </a:endParaRPr>
        </a:p>
        <a:p>
          <a:pPr algn="ctr"/>
          <a:r>
            <a:rPr lang="en-US" sz="2000" b="0" i="0" dirty="0">
              <a:solidFill>
                <a:schemeClr val="tx1"/>
              </a:solidFill>
              <a:latin typeface="+mn-lt"/>
              <a:cs typeface="Arial" panose="020B0604020202020204" pitchFamily="34" charset="0"/>
            </a:rPr>
            <a:t>Capital assets or noncurrent assets are longer-lived assets</a:t>
          </a:r>
        </a:p>
        <a:p>
          <a:pPr algn="l"/>
          <a:r>
            <a:rPr lang="en-US" sz="2000" dirty="0">
              <a:latin typeface="+mn-lt"/>
              <a:cs typeface="Arial" panose="020B0604020202020204" pitchFamily="34" charset="0"/>
            </a:rPr>
            <a:t> </a:t>
          </a:r>
        </a:p>
      </dgm:t>
    </dgm:pt>
    <dgm:pt modelId="{CB6F1377-CF0A-4C57-88EB-592E4A094984}" type="parTrans" cxnId="{AD7FD6C0-7D0E-457A-B146-45E6BF13E4A6}">
      <dgm:prSet/>
      <dgm:spPr/>
      <dgm:t>
        <a:bodyPr/>
        <a:lstStyle/>
        <a:p>
          <a:endParaRPr lang="en-US"/>
        </a:p>
      </dgm:t>
    </dgm:pt>
    <dgm:pt modelId="{0C81287D-5B81-4B38-B9E2-FF7620118AD5}" type="sibTrans" cxnId="{AD7FD6C0-7D0E-457A-B146-45E6BF13E4A6}">
      <dgm:prSet/>
      <dgm:spPr/>
      <dgm:t>
        <a:bodyPr/>
        <a:lstStyle/>
        <a:p>
          <a:endParaRPr lang="en-US"/>
        </a:p>
      </dgm:t>
    </dgm:pt>
    <dgm:pt modelId="{03859C3C-9CB3-4DA2-A72E-61E0AA596B3E}">
      <dgm:prSet custT="1"/>
      <dgm:spPr/>
      <dgm:t>
        <a:bodyPr/>
        <a:lstStyle/>
        <a:p>
          <a:r>
            <a:rPr lang="en-US" sz="2000" dirty="0">
              <a:latin typeface="+mn-lt"/>
              <a:cs typeface="Arial" panose="020B0604020202020204" pitchFamily="34" charset="0"/>
            </a:rPr>
            <a:t>Land &amp; Land Improvements </a:t>
          </a:r>
        </a:p>
      </dgm:t>
    </dgm:pt>
    <dgm:pt modelId="{CFC8B093-3DE6-4F55-85F0-5BC27A693526}" type="parTrans" cxnId="{77BA5AEF-DF5F-410B-AD40-575835A2F647}">
      <dgm:prSet/>
      <dgm:spPr/>
      <dgm:t>
        <a:bodyPr/>
        <a:lstStyle/>
        <a:p>
          <a:endParaRPr lang="en-US"/>
        </a:p>
      </dgm:t>
    </dgm:pt>
    <dgm:pt modelId="{B36BB1E1-BBE9-4719-A686-B19B31CF88F7}" type="sibTrans" cxnId="{77BA5AEF-DF5F-410B-AD40-575835A2F647}">
      <dgm:prSet/>
      <dgm:spPr/>
      <dgm:t>
        <a:bodyPr/>
        <a:lstStyle/>
        <a:p>
          <a:endParaRPr lang="en-US"/>
        </a:p>
      </dgm:t>
    </dgm:pt>
    <dgm:pt modelId="{46443C77-1F41-4BF1-95B5-CAA1733D00DD}">
      <dgm:prSet custT="1"/>
      <dgm:spPr/>
      <dgm:t>
        <a:bodyPr/>
        <a:lstStyle/>
        <a:p>
          <a:r>
            <a:rPr lang="en-US" sz="2000" dirty="0">
              <a:latin typeface="+mn-lt"/>
              <a:cs typeface="Arial" panose="020B0604020202020204" pitchFamily="34" charset="0"/>
            </a:rPr>
            <a:t>Buildings &amp; Building Improvements </a:t>
          </a:r>
        </a:p>
      </dgm:t>
    </dgm:pt>
    <dgm:pt modelId="{389651AD-D300-4CCF-A2E4-06E007A0CF2A}" type="parTrans" cxnId="{4F4DFDD1-B4A8-444B-A671-EB7680AC1703}">
      <dgm:prSet/>
      <dgm:spPr/>
      <dgm:t>
        <a:bodyPr/>
        <a:lstStyle/>
        <a:p>
          <a:endParaRPr lang="en-US"/>
        </a:p>
      </dgm:t>
    </dgm:pt>
    <dgm:pt modelId="{D99239E5-29AC-4F46-967F-B5923070C7E9}" type="sibTrans" cxnId="{4F4DFDD1-B4A8-444B-A671-EB7680AC1703}">
      <dgm:prSet/>
      <dgm:spPr/>
      <dgm:t>
        <a:bodyPr/>
        <a:lstStyle/>
        <a:p>
          <a:endParaRPr lang="en-US"/>
        </a:p>
      </dgm:t>
    </dgm:pt>
    <dgm:pt modelId="{3BA43013-5252-49CF-AB30-A64AEF09D3FD}">
      <dgm:prSet custT="1"/>
      <dgm:spPr/>
      <dgm:t>
        <a:bodyPr/>
        <a:lstStyle/>
        <a:p>
          <a:r>
            <a:rPr lang="en-US" sz="2000" dirty="0">
              <a:latin typeface="+mn-lt"/>
              <a:cs typeface="Arial" panose="020B0604020202020204" pitchFamily="34" charset="0"/>
            </a:rPr>
            <a:t>Machinery and Equipment</a:t>
          </a:r>
        </a:p>
      </dgm:t>
    </dgm:pt>
    <dgm:pt modelId="{C087665A-A596-482B-A2D5-48A27AD7D7E9}" type="parTrans" cxnId="{322649FE-5FDE-4160-86F3-CB1963376CD3}">
      <dgm:prSet/>
      <dgm:spPr/>
      <dgm:t>
        <a:bodyPr/>
        <a:lstStyle/>
        <a:p>
          <a:endParaRPr lang="en-US"/>
        </a:p>
      </dgm:t>
    </dgm:pt>
    <dgm:pt modelId="{54DB5095-4FED-49EB-A1DB-7090C16358A3}" type="sibTrans" cxnId="{322649FE-5FDE-4160-86F3-CB1963376CD3}">
      <dgm:prSet/>
      <dgm:spPr/>
      <dgm:t>
        <a:bodyPr/>
        <a:lstStyle/>
        <a:p>
          <a:endParaRPr lang="en-US"/>
        </a:p>
      </dgm:t>
    </dgm:pt>
    <dgm:pt modelId="{6487A864-5642-45F8-BAAD-D1A2C5D30405}" type="pres">
      <dgm:prSet presAssocID="{23899FD3-FF7A-402F-AAF8-F214C144F6DD}" presName="vert0" presStyleCnt="0">
        <dgm:presLayoutVars>
          <dgm:dir/>
          <dgm:animOne val="branch"/>
          <dgm:animLvl val="lvl"/>
        </dgm:presLayoutVars>
      </dgm:prSet>
      <dgm:spPr/>
    </dgm:pt>
    <dgm:pt modelId="{0385BFA4-B315-4BAB-B757-1A44FB922A7F}" type="pres">
      <dgm:prSet presAssocID="{BE30CAAA-6108-4B9E-A025-927CFA4AEF63}" presName="thickLine" presStyleLbl="alignNode1" presStyleIdx="0" presStyleCnt="1"/>
      <dgm:spPr/>
    </dgm:pt>
    <dgm:pt modelId="{B2CA1F6E-8AD3-4DE1-844B-BCB2093EEF29}" type="pres">
      <dgm:prSet presAssocID="{BE30CAAA-6108-4B9E-A025-927CFA4AEF63}" presName="horz1" presStyleCnt="0"/>
      <dgm:spPr/>
    </dgm:pt>
    <dgm:pt modelId="{4ABA8C94-B184-4A30-89F8-DD49FEAB88F9}" type="pres">
      <dgm:prSet presAssocID="{BE30CAAA-6108-4B9E-A025-927CFA4AEF63}" presName="tx1" presStyleLbl="revTx" presStyleIdx="0" presStyleCnt="4" custScaleX="230964" custLinFactNeighborX="339" custLinFactNeighborY="382"/>
      <dgm:spPr/>
    </dgm:pt>
    <dgm:pt modelId="{54DDBC59-7C3D-4E22-850F-138118016154}" type="pres">
      <dgm:prSet presAssocID="{BE30CAAA-6108-4B9E-A025-927CFA4AEF63}" presName="vert1" presStyleCnt="0"/>
      <dgm:spPr/>
    </dgm:pt>
    <dgm:pt modelId="{00A3728C-EF21-4562-9C97-C1D9537643CF}" type="pres">
      <dgm:prSet presAssocID="{03859C3C-9CB3-4DA2-A72E-61E0AA596B3E}" presName="vertSpace2a" presStyleCnt="0"/>
      <dgm:spPr/>
    </dgm:pt>
    <dgm:pt modelId="{73A8342D-BFCD-4D83-B566-54A88634EFA3}" type="pres">
      <dgm:prSet presAssocID="{03859C3C-9CB3-4DA2-A72E-61E0AA596B3E}" presName="horz2" presStyleCnt="0"/>
      <dgm:spPr/>
    </dgm:pt>
    <dgm:pt modelId="{867C465E-45B8-49F6-A95B-5552A33910F1}" type="pres">
      <dgm:prSet presAssocID="{03859C3C-9CB3-4DA2-A72E-61E0AA596B3E}" presName="horzSpace2" presStyleCnt="0"/>
      <dgm:spPr/>
    </dgm:pt>
    <dgm:pt modelId="{F5EE5456-6F38-4858-B3D0-39FD7F6A873E}" type="pres">
      <dgm:prSet presAssocID="{03859C3C-9CB3-4DA2-A72E-61E0AA596B3E}" presName="tx2" presStyleLbl="revTx" presStyleIdx="1" presStyleCnt="4"/>
      <dgm:spPr/>
    </dgm:pt>
    <dgm:pt modelId="{B53C00E6-59D3-44C4-9B06-F1DDD52BA1B0}" type="pres">
      <dgm:prSet presAssocID="{03859C3C-9CB3-4DA2-A72E-61E0AA596B3E}" presName="vert2" presStyleCnt="0"/>
      <dgm:spPr/>
    </dgm:pt>
    <dgm:pt modelId="{376EB41E-CA73-43A3-9A28-A7917B4E25D6}" type="pres">
      <dgm:prSet presAssocID="{03859C3C-9CB3-4DA2-A72E-61E0AA596B3E}" presName="thinLine2b" presStyleLbl="callout" presStyleIdx="0" presStyleCnt="3"/>
      <dgm:spPr/>
    </dgm:pt>
    <dgm:pt modelId="{07FB8709-E851-43FD-9E9C-6CCC0965C62E}" type="pres">
      <dgm:prSet presAssocID="{03859C3C-9CB3-4DA2-A72E-61E0AA596B3E}" presName="vertSpace2b" presStyleCnt="0"/>
      <dgm:spPr/>
    </dgm:pt>
    <dgm:pt modelId="{21CCD5B1-FDCD-428B-ACA8-608A8B8334A0}" type="pres">
      <dgm:prSet presAssocID="{46443C77-1F41-4BF1-95B5-CAA1733D00DD}" presName="horz2" presStyleCnt="0"/>
      <dgm:spPr/>
    </dgm:pt>
    <dgm:pt modelId="{28914BFD-05D3-4F8F-90E8-1C8D8833F1B7}" type="pres">
      <dgm:prSet presAssocID="{46443C77-1F41-4BF1-95B5-CAA1733D00DD}" presName="horzSpace2" presStyleCnt="0"/>
      <dgm:spPr/>
    </dgm:pt>
    <dgm:pt modelId="{AB5CA6F7-ED1D-488E-843C-433249D62F2C}" type="pres">
      <dgm:prSet presAssocID="{46443C77-1F41-4BF1-95B5-CAA1733D00DD}" presName="tx2" presStyleLbl="revTx" presStyleIdx="2" presStyleCnt="4"/>
      <dgm:spPr/>
    </dgm:pt>
    <dgm:pt modelId="{C811E978-BBAA-4063-B66E-64C6A6673B31}" type="pres">
      <dgm:prSet presAssocID="{46443C77-1F41-4BF1-95B5-CAA1733D00DD}" presName="vert2" presStyleCnt="0"/>
      <dgm:spPr/>
    </dgm:pt>
    <dgm:pt modelId="{3F46C8AD-0F89-449F-9CA9-1FBAC7F32A90}" type="pres">
      <dgm:prSet presAssocID="{46443C77-1F41-4BF1-95B5-CAA1733D00DD}" presName="thinLine2b" presStyleLbl="callout" presStyleIdx="1" presStyleCnt="3"/>
      <dgm:spPr/>
    </dgm:pt>
    <dgm:pt modelId="{F01B084A-722B-40A2-B30C-49E4F435F602}" type="pres">
      <dgm:prSet presAssocID="{46443C77-1F41-4BF1-95B5-CAA1733D00DD}" presName="vertSpace2b" presStyleCnt="0"/>
      <dgm:spPr/>
    </dgm:pt>
    <dgm:pt modelId="{9EB27970-D27C-4553-85BD-529F49485318}" type="pres">
      <dgm:prSet presAssocID="{3BA43013-5252-49CF-AB30-A64AEF09D3FD}" presName="horz2" presStyleCnt="0"/>
      <dgm:spPr/>
    </dgm:pt>
    <dgm:pt modelId="{F81682B3-1585-44E4-A970-CBA0669EE887}" type="pres">
      <dgm:prSet presAssocID="{3BA43013-5252-49CF-AB30-A64AEF09D3FD}" presName="horzSpace2" presStyleCnt="0"/>
      <dgm:spPr/>
    </dgm:pt>
    <dgm:pt modelId="{D9EAB734-6E66-45A8-86BD-FFE0067E835E}" type="pres">
      <dgm:prSet presAssocID="{3BA43013-5252-49CF-AB30-A64AEF09D3FD}" presName="tx2" presStyleLbl="revTx" presStyleIdx="3" presStyleCnt="4"/>
      <dgm:spPr/>
    </dgm:pt>
    <dgm:pt modelId="{C11C01D8-4FCB-4B6C-A5E0-E5D899E7ED2F}" type="pres">
      <dgm:prSet presAssocID="{3BA43013-5252-49CF-AB30-A64AEF09D3FD}" presName="vert2" presStyleCnt="0"/>
      <dgm:spPr/>
    </dgm:pt>
    <dgm:pt modelId="{E8A39E8E-C61B-4DB9-987C-EF6B22E01A19}" type="pres">
      <dgm:prSet presAssocID="{3BA43013-5252-49CF-AB30-A64AEF09D3FD}" presName="thinLine2b" presStyleLbl="callout" presStyleIdx="2" presStyleCnt="3"/>
      <dgm:spPr/>
    </dgm:pt>
    <dgm:pt modelId="{80B9F3DE-1C69-40AC-AF89-F81EA8C2256D}" type="pres">
      <dgm:prSet presAssocID="{3BA43013-5252-49CF-AB30-A64AEF09D3FD}" presName="vertSpace2b" presStyleCnt="0"/>
      <dgm:spPr/>
    </dgm:pt>
  </dgm:ptLst>
  <dgm:cxnLst>
    <dgm:cxn modelId="{40D14C13-5EB5-46E5-B6F2-C08F68668A37}" type="presOf" srcId="{BE30CAAA-6108-4B9E-A025-927CFA4AEF63}" destId="{4ABA8C94-B184-4A30-89F8-DD49FEAB88F9}" srcOrd="0" destOrd="0" presId="urn:microsoft.com/office/officeart/2008/layout/LinedList"/>
    <dgm:cxn modelId="{6EB0681B-B479-41D0-8D75-D636C2712B36}" type="presOf" srcId="{3BA43013-5252-49CF-AB30-A64AEF09D3FD}" destId="{D9EAB734-6E66-45A8-86BD-FFE0067E835E}" srcOrd="0" destOrd="0" presId="urn:microsoft.com/office/officeart/2008/layout/LinedList"/>
    <dgm:cxn modelId="{2376396F-91F3-4C6D-9987-98E89F7B468E}" type="presOf" srcId="{46443C77-1F41-4BF1-95B5-CAA1733D00DD}" destId="{AB5CA6F7-ED1D-488E-843C-433249D62F2C}" srcOrd="0" destOrd="0" presId="urn:microsoft.com/office/officeart/2008/layout/LinedList"/>
    <dgm:cxn modelId="{B0D8B08A-953C-426C-A092-409396D8194F}" type="presOf" srcId="{23899FD3-FF7A-402F-AAF8-F214C144F6DD}" destId="{6487A864-5642-45F8-BAAD-D1A2C5D30405}" srcOrd="0" destOrd="0" presId="urn:microsoft.com/office/officeart/2008/layout/LinedList"/>
    <dgm:cxn modelId="{AD7FD6C0-7D0E-457A-B146-45E6BF13E4A6}" srcId="{23899FD3-FF7A-402F-AAF8-F214C144F6DD}" destId="{BE30CAAA-6108-4B9E-A025-927CFA4AEF63}" srcOrd="0" destOrd="0" parTransId="{CB6F1377-CF0A-4C57-88EB-592E4A094984}" sibTransId="{0C81287D-5B81-4B38-B9E2-FF7620118AD5}"/>
    <dgm:cxn modelId="{4F4DFDD1-B4A8-444B-A671-EB7680AC1703}" srcId="{BE30CAAA-6108-4B9E-A025-927CFA4AEF63}" destId="{46443C77-1F41-4BF1-95B5-CAA1733D00DD}" srcOrd="1" destOrd="0" parTransId="{389651AD-D300-4CCF-A2E4-06E007A0CF2A}" sibTransId="{D99239E5-29AC-4F46-967F-B5923070C7E9}"/>
    <dgm:cxn modelId="{77BA5AEF-DF5F-410B-AD40-575835A2F647}" srcId="{BE30CAAA-6108-4B9E-A025-927CFA4AEF63}" destId="{03859C3C-9CB3-4DA2-A72E-61E0AA596B3E}" srcOrd="0" destOrd="0" parTransId="{CFC8B093-3DE6-4F55-85F0-5BC27A693526}" sibTransId="{B36BB1E1-BBE9-4719-A686-B19B31CF88F7}"/>
    <dgm:cxn modelId="{80B145F1-73EC-4456-853E-9EE27B15337A}" type="presOf" srcId="{03859C3C-9CB3-4DA2-A72E-61E0AA596B3E}" destId="{F5EE5456-6F38-4858-B3D0-39FD7F6A873E}" srcOrd="0" destOrd="0" presId="urn:microsoft.com/office/officeart/2008/layout/LinedList"/>
    <dgm:cxn modelId="{322649FE-5FDE-4160-86F3-CB1963376CD3}" srcId="{BE30CAAA-6108-4B9E-A025-927CFA4AEF63}" destId="{3BA43013-5252-49CF-AB30-A64AEF09D3FD}" srcOrd="2" destOrd="0" parTransId="{C087665A-A596-482B-A2D5-48A27AD7D7E9}" sibTransId="{54DB5095-4FED-49EB-A1DB-7090C16358A3}"/>
    <dgm:cxn modelId="{784A7EE8-1169-451E-BF0A-CC7049AB1B96}" type="presParOf" srcId="{6487A864-5642-45F8-BAAD-D1A2C5D30405}" destId="{0385BFA4-B315-4BAB-B757-1A44FB922A7F}" srcOrd="0" destOrd="0" presId="urn:microsoft.com/office/officeart/2008/layout/LinedList"/>
    <dgm:cxn modelId="{E5E26680-9799-4C45-A11F-7A73D87C0CEC}" type="presParOf" srcId="{6487A864-5642-45F8-BAAD-D1A2C5D30405}" destId="{B2CA1F6E-8AD3-4DE1-844B-BCB2093EEF29}" srcOrd="1" destOrd="0" presId="urn:microsoft.com/office/officeart/2008/layout/LinedList"/>
    <dgm:cxn modelId="{ED252359-9E38-4D83-B47F-F13DA915239C}" type="presParOf" srcId="{B2CA1F6E-8AD3-4DE1-844B-BCB2093EEF29}" destId="{4ABA8C94-B184-4A30-89F8-DD49FEAB88F9}" srcOrd="0" destOrd="0" presId="urn:microsoft.com/office/officeart/2008/layout/LinedList"/>
    <dgm:cxn modelId="{1036B436-7442-4549-9667-AEB82E64C740}" type="presParOf" srcId="{B2CA1F6E-8AD3-4DE1-844B-BCB2093EEF29}" destId="{54DDBC59-7C3D-4E22-850F-138118016154}" srcOrd="1" destOrd="0" presId="urn:microsoft.com/office/officeart/2008/layout/LinedList"/>
    <dgm:cxn modelId="{ED57BA9C-2DB0-4825-82F1-336EC04282E5}" type="presParOf" srcId="{54DDBC59-7C3D-4E22-850F-138118016154}" destId="{00A3728C-EF21-4562-9C97-C1D9537643CF}" srcOrd="0" destOrd="0" presId="urn:microsoft.com/office/officeart/2008/layout/LinedList"/>
    <dgm:cxn modelId="{B8BA210A-E669-46A4-BF27-8E83C51EFEF6}" type="presParOf" srcId="{54DDBC59-7C3D-4E22-850F-138118016154}" destId="{73A8342D-BFCD-4D83-B566-54A88634EFA3}" srcOrd="1" destOrd="0" presId="urn:microsoft.com/office/officeart/2008/layout/LinedList"/>
    <dgm:cxn modelId="{6AA6B759-EB1C-4D89-94B2-B424661B6A42}" type="presParOf" srcId="{73A8342D-BFCD-4D83-B566-54A88634EFA3}" destId="{867C465E-45B8-49F6-A95B-5552A33910F1}" srcOrd="0" destOrd="0" presId="urn:microsoft.com/office/officeart/2008/layout/LinedList"/>
    <dgm:cxn modelId="{D3012388-EB84-4836-BF2E-134B72971D04}" type="presParOf" srcId="{73A8342D-BFCD-4D83-B566-54A88634EFA3}" destId="{F5EE5456-6F38-4858-B3D0-39FD7F6A873E}" srcOrd="1" destOrd="0" presId="urn:microsoft.com/office/officeart/2008/layout/LinedList"/>
    <dgm:cxn modelId="{59EBB0C6-862C-42E0-A0AA-60C7C11A1047}" type="presParOf" srcId="{73A8342D-BFCD-4D83-B566-54A88634EFA3}" destId="{B53C00E6-59D3-44C4-9B06-F1DDD52BA1B0}" srcOrd="2" destOrd="0" presId="urn:microsoft.com/office/officeart/2008/layout/LinedList"/>
    <dgm:cxn modelId="{5D5B2FC9-7A55-409E-AD0F-F468F0DB297A}" type="presParOf" srcId="{54DDBC59-7C3D-4E22-850F-138118016154}" destId="{376EB41E-CA73-43A3-9A28-A7917B4E25D6}" srcOrd="2" destOrd="0" presId="urn:microsoft.com/office/officeart/2008/layout/LinedList"/>
    <dgm:cxn modelId="{3ADA8760-6190-4976-8584-7C23FC293489}" type="presParOf" srcId="{54DDBC59-7C3D-4E22-850F-138118016154}" destId="{07FB8709-E851-43FD-9E9C-6CCC0965C62E}" srcOrd="3" destOrd="0" presId="urn:microsoft.com/office/officeart/2008/layout/LinedList"/>
    <dgm:cxn modelId="{019E7096-1FF9-4C2F-B231-C743D4558839}" type="presParOf" srcId="{54DDBC59-7C3D-4E22-850F-138118016154}" destId="{21CCD5B1-FDCD-428B-ACA8-608A8B8334A0}" srcOrd="4" destOrd="0" presId="urn:microsoft.com/office/officeart/2008/layout/LinedList"/>
    <dgm:cxn modelId="{7A30F455-D8DE-42DA-9A74-9D323790522E}" type="presParOf" srcId="{21CCD5B1-FDCD-428B-ACA8-608A8B8334A0}" destId="{28914BFD-05D3-4F8F-90E8-1C8D8833F1B7}" srcOrd="0" destOrd="0" presId="urn:microsoft.com/office/officeart/2008/layout/LinedList"/>
    <dgm:cxn modelId="{6F42FEA0-47C1-4C4A-893E-5E40C0790135}" type="presParOf" srcId="{21CCD5B1-FDCD-428B-ACA8-608A8B8334A0}" destId="{AB5CA6F7-ED1D-488E-843C-433249D62F2C}" srcOrd="1" destOrd="0" presId="urn:microsoft.com/office/officeart/2008/layout/LinedList"/>
    <dgm:cxn modelId="{2B93C078-E111-468C-9047-78C4B05ECF61}" type="presParOf" srcId="{21CCD5B1-FDCD-428B-ACA8-608A8B8334A0}" destId="{C811E978-BBAA-4063-B66E-64C6A6673B31}" srcOrd="2" destOrd="0" presId="urn:microsoft.com/office/officeart/2008/layout/LinedList"/>
    <dgm:cxn modelId="{DF6485A8-D233-4331-81F1-B9A4D9ADC38D}" type="presParOf" srcId="{54DDBC59-7C3D-4E22-850F-138118016154}" destId="{3F46C8AD-0F89-449F-9CA9-1FBAC7F32A90}" srcOrd="5" destOrd="0" presId="urn:microsoft.com/office/officeart/2008/layout/LinedList"/>
    <dgm:cxn modelId="{B253BD79-892F-48F6-8B05-8E4C02048597}" type="presParOf" srcId="{54DDBC59-7C3D-4E22-850F-138118016154}" destId="{F01B084A-722B-40A2-B30C-49E4F435F602}" srcOrd="6" destOrd="0" presId="urn:microsoft.com/office/officeart/2008/layout/LinedList"/>
    <dgm:cxn modelId="{13C057C0-ED6D-40F7-BEB0-C5DA01006490}" type="presParOf" srcId="{54DDBC59-7C3D-4E22-850F-138118016154}" destId="{9EB27970-D27C-4553-85BD-529F49485318}" srcOrd="7" destOrd="0" presId="urn:microsoft.com/office/officeart/2008/layout/LinedList"/>
    <dgm:cxn modelId="{E4DE19DF-EE7B-492C-BCF0-D9D87D3F5CDB}" type="presParOf" srcId="{9EB27970-D27C-4553-85BD-529F49485318}" destId="{F81682B3-1585-44E4-A970-CBA0669EE887}" srcOrd="0" destOrd="0" presId="urn:microsoft.com/office/officeart/2008/layout/LinedList"/>
    <dgm:cxn modelId="{766AAC04-903B-410F-8C32-A98DF20647CC}" type="presParOf" srcId="{9EB27970-D27C-4553-85BD-529F49485318}" destId="{D9EAB734-6E66-45A8-86BD-FFE0067E835E}" srcOrd="1" destOrd="0" presId="urn:microsoft.com/office/officeart/2008/layout/LinedList"/>
    <dgm:cxn modelId="{F2A32CBD-A939-4781-B899-A603C0891A89}" type="presParOf" srcId="{9EB27970-D27C-4553-85BD-529F49485318}" destId="{C11C01D8-4FCB-4B6C-A5E0-E5D899E7ED2F}" srcOrd="2" destOrd="0" presId="urn:microsoft.com/office/officeart/2008/layout/LinedList"/>
    <dgm:cxn modelId="{C3E1EAC1-CCF2-4E08-8D95-B31419F81356}" type="presParOf" srcId="{54DDBC59-7C3D-4E22-850F-138118016154}" destId="{E8A39E8E-C61B-4DB9-987C-EF6B22E01A19}" srcOrd="8" destOrd="0" presId="urn:microsoft.com/office/officeart/2008/layout/LinedList"/>
    <dgm:cxn modelId="{CF0CE94F-9489-4ACD-BC8A-0849C9EEA1AF}" type="presParOf" srcId="{54DDBC59-7C3D-4E22-850F-138118016154}" destId="{80B9F3DE-1C69-40AC-AF89-F81EA8C2256D}"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8365D13-9C5D-495F-BC9E-C46FA258855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8F1D655-E6D0-44B8-AF52-FD8C565D63FD}">
      <dgm:prSet phldrT="[Text]" custT="1"/>
      <dgm:spPr/>
      <dgm:t>
        <a:bodyPr/>
        <a:lstStyle/>
        <a:p>
          <a:r>
            <a:rPr lang="en-US" sz="1500" dirty="0"/>
            <a:t>Purchases properly authorized by management for service purposes </a:t>
          </a:r>
        </a:p>
      </dgm:t>
    </dgm:pt>
    <dgm:pt modelId="{DEAA826E-51B0-437C-9390-06FF96AE786D}" type="parTrans" cxnId="{5738C4BF-984D-41F7-9318-37DB893FE93A}">
      <dgm:prSet/>
      <dgm:spPr/>
      <dgm:t>
        <a:bodyPr/>
        <a:lstStyle/>
        <a:p>
          <a:endParaRPr lang="en-US"/>
        </a:p>
      </dgm:t>
    </dgm:pt>
    <dgm:pt modelId="{2C4ECDAF-641E-489E-BDDC-5447A4848297}" type="sibTrans" cxnId="{5738C4BF-984D-41F7-9318-37DB893FE93A}">
      <dgm:prSet/>
      <dgm:spPr/>
      <dgm:t>
        <a:bodyPr/>
        <a:lstStyle/>
        <a:p>
          <a:endParaRPr lang="en-US"/>
        </a:p>
      </dgm:t>
    </dgm:pt>
    <dgm:pt modelId="{449202FE-19BD-42AA-AE43-E94953DE3A14}">
      <dgm:prSet phldrT="[Text]" custT="1"/>
      <dgm:spPr>
        <a:solidFill>
          <a:schemeClr val="accent6"/>
        </a:solidFill>
      </dgm:spPr>
      <dgm:t>
        <a:bodyPr/>
        <a:lstStyle/>
        <a:p>
          <a:r>
            <a:rPr lang="en-US" sz="1500" dirty="0">
              <a:solidFill>
                <a:schemeClr val="tx1"/>
              </a:solidFill>
            </a:rPr>
            <a:t>Purchases recorded timely and accurately </a:t>
          </a:r>
        </a:p>
      </dgm:t>
    </dgm:pt>
    <dgm:pt modelId="{F34E5524-CCBD-4C38-A4BA-6D26F79A61B4}" type="parTrans" cxnId="{AC23E633-5180-46D2-9402-FADBBCCCA639}">
      <dgm:prSet/>
      <dgm:spPr/>
      <dgm:t>
        <a:bodyPr/>
        <a:lstStyle/>
        <a:p>
          <a:endParaRPr lang="en-US"/>
        </a:p>
      </dgm:t>
    </dgm:pt>
    <dgm:pt modelId="{8D678F19-AD78-41AD-B5DE-5A9C195962FC}" type="sibTrans" cxnId="{AC23E633-5180-46D2-9402-FADBBCCCA639}">
      <dgm:prSet/>
      <dgm:spPr/>
      <dgm:t>
        <a:bodyPr/>
        <a:lstStyle/>
        <a:p>
          <a:endParaRPr lang="en-US"/>
        </a:p>
      </dgm:t>
    </dgm:pt>
    <dgm:pt modelId="{167A47AF-0BD4-4DB0-B166-DCE8EB588B42}">
      <dgm:prSet phldrT="[Text]" custT="1"/>
      <dgm:spPr>
        <a:solidFill>
          <a:schemeClr val="bg2"/>
        </a:solidFill>
      </dgm:spPr>
      <dgm:t>
        <a:bodyPr/>
        <a:lstStyle/>
        <a:p>
          <a:r>
            <a:rPr lang="en-US" sz="1500" dirty="0">
              <a:solidFill>
                <a:schemeClr val="tx1"/>
              </a:solidFill>
            </a:rPr>
            <a:t>Maintain detailed subsidiary records </a:t>
          </a:r>
        </a:p>
      </dgm:t>
    </dgm:pt>
    <dgm:pt modelId="{4445C42B-495C-4A61-A880-5FAB521CB703}" type="parTrans" cxnId="{4309ECAA-BD88-4FE6-8A91-B923FA5DD551}">
      <dgm:prSet/>
      <dgm:spPr/>
      <dgm:t>
        <a:bodyPr/>
        <a:lstStyle/>
        <a:p>
          <a:endParaRPr lang="en-US"/>
        </a:p>
      </dgm:t>
    </dgm:pt>
    <dgm:pt modelId="{B31BE33A-7BFF-490D-BD40-FF96DC7F935F}" type="sibTrans" cxnId="{4309ECAA-BD88-4FE6-8A91-B923FA5DD551}">
      <dgm:prSet/>
      <dgm:spPr/>
      <dgm:t>
        <a:bodyPr/>
        <a:lstStyle/>
        <a:p>
          <a:endParaRPr lang="en-US"/>
        </a:p>
      </dgm:t>
    </dgm:pt>
    <dgm:pt modelId="{95239919-DC98-4FB7-A2BE-0786AAEBC85B}">
      <dgm:prSet phldrT="[Text]" custT="1"/>
      <dgm:spPr>
        <a:solidFill>
          <a:schemeClr val="tx1"/>
        </a:solidFill>
      </dgm:spPr>
      <dgm:t>
        <a:bodyPr/>
        <a:lstStyle/>
        <a:p>
          <a:r>
            <a:rPr lang="en-US" sz="1500" dirty="0"/>
            <a:t>Physical inventory </a:t>
          </a:r>
        </a:p>
      </dgm:t>
    </dgm:pt>
    <dgm:pt modelId="{5B9CA727-CEDF-4BDD-A3EC-80E8474D68B3}" type="parTrans" cxnId="{E439FF75-6BD1-4F08-94A2-C47995C0D761}">
      <dgm:prSet/>
      <dgm:spPr/>
      <dgm:t>
        <a:bodyPr/>
        <a:lstStyle/>
        <a:p>
          <a:endParaRPr lang="en-US"/>
        </a:p>
      </dgm:t>
    </dgm:pt>
    <dgm:pt modelId="{5BCB40EF-08AD-4797-8386-32A089E11C5E}" type="sibTrans" cxnId="{E439FF75-6BD1-4F08-94A2-C47995C0D761}">
      <dgm:prSet/>
      <dgm:spPr/>
      <dgm:t>
        <a:bodyPr/>
        <a:lstStyle/>
        <a:p>
          <a:endParaRPr lang="en-US"/>
        </a:p>
      </dgm:t>
    </dgm:pt>
    <dgm:pt modelId="{7907291A-3F35-408D-B40C-F94C17C82B43}">
      <dgm:prSet phldrT="[Text]" custT="1"/>
      <dgm:spPr>
        <a:solidFill>
          <a:schemeClr val="bg2"/>
        </a:solidFill>
      </dgm:spPr>
      <dgm:t>
        <a:bodyPr/>
        <a:lstStyle/>
        <a:p>
          <a:r>
            <a:rPr lang="en-US" sz="1500" dirty="0">
              <a:solidFill>
                <a:schemeClr val="tx1"/>
              </a:solidFill>
            </a:rPr>
            <a:t>Report and account timely for transfers, retirements, gains/losses </a:t>
          </a:r>
        </a:p>
      </dgm:t>
    </dgm:pt>
    <dgm:pt modelId="{35D3EBAA-330F-4684-967C-F8A2770915CF}" type="parTrans" cxnId="{DF167BD8-CC95-45A8-A95F-BDDE4AF2EB3B}">
      <dgm:prSet/>
      <dgm:spPr/>
      <dgm:t>
        <a:bodyPr/>
        <a:lstStyle/>
        <a:p>
          <a:endParaRPr lang="en-US"/>
        </a:p>
      </dgm:t>
    </dgm:pt>
    <dgm:pt modelId="{BAB6F377-C42E-4E2C-856D-D99EED3C6E5B}" type="sibTrans" cxnId="{DF167BD8-CC95-45A8-A95F-BDDE4AF2EB3B}">
      <dgm:prSet/>
      <dgm:spPr/>
      <dgm:t>
        <a:bodyPr/>
        <a:lstStyle/>
        <a:p>
          <a:endParaRPr lang="en-US"/>
        </a:p>
      </dgm:t>
    </dgm:pt>
    <dgm:pt modelId="{5A0BD137-A7A9-4D1A-BF0F-E1B216EC2474}">
      <dgm:prSet phldrT="[Text]" custT="1"/>
      <dgm:spPr>
        <a:solidFill>
          <a:schemeClr val="tx1"/>
        </a:solidFill>
      </dgm:spPr>
      <dgm:t>
        <a:bodyPr/>
        <a:lstStyle/>
        <a:p>
          <a:r>
            <a:rPr lang="en-US" sz="1500" dirty="0"/>
            <a:t>Maintain records accurately </a:t>
          </a:r>
        </a:p>
      </dgm:t>
    </dgm:pt>
    <dgm:pt modelId="{DB172530-169D-46E7-93C5-AE9C855B6384}" type="parTrans" cxnId="{7A392696-99B1-4B2D-9EA7-FE3159D1FF9A}">
      <dgm:prSet/>
      <dgm:spPr/>
      <dgm:t>
        <a:bodyPr/>
        <a:lstStyle/>
        <a:p>
          <a:endParaRPr lang="en-US"/>
        </a:p>
      </dgm:t>
    </dgm:pt>
    <dgm:pt modelId="{F4C162F7-12CF-4F61-A7EB-190B7DF0CE26}" type="sibTrans" cxnId="{7A392696-99B1-4B2D-9EA7-FE3159D1FF9A}">
      <dgm:prSet/>
      <dgm:spPr/>
      <dgm:t>
        <a:bodyPr/>
        <a:lstStyle/>
        <a:p>
          <a:endParaRPr lang="en-US"/>
        </a:p>
      </dgm:t>
    </dgm:pt>
    <dgm:pt modelId="{68FFF7BF-59DD-45F6-B647-4EF1F81C1CB3}">
      <dgm:prSet phldrT="[Text]" custT="1"/>
      <dgm:spPr>
        <a:solidFill>
          <a:schemeClr val="accent6"/>
        </a:solidFill>
      </dgm:spPr>
      <dgm:t>
        <a:bodyPr/>
        <a:lstStyle/>
        <a:p>
          <a:r>
            <a:rPr lang="en-US" sz="1500" dirty="0">
              <a:solidFill>
                <a:schemeClr val="tx1"/>
              </a:solidFill>
            </a:rPr>
            <a:t>Adequate segregation of duties</a:t>
          </a:r>
          <a:r>
            <a:rPr lang="en-US" sz="1300" dirty="0">
              <a:solidFill>
                <a:schemeClr val="tx1"/>
              </a:solidFill>
            </a:rPr>
            <a:t> </a:t>
          </a:r>
        </a:p>
      </dgm:t>
    </dgm:pt>
    <dgm:pt modelId="{5CB1803C-34D1-47C8-8A81-E53C9CA4A969}" type="parTrans" cxnId="{326E3B8E-5C7D-4982-AAD9-6A9B56B2B46E}">
      <dgm:prSet/>
      <dgm:spPr/>
      <dgm:t>
        <a:bodyPr/>
        <a:lstStyle/>
        <a:p>
          <a:endParaRPr lang="en-US"/>
        </a:p>
      </dgm:t>
    </dgm:pt>
    <dgm:pt modelId="{69341E8C-489B-428D-B18C-AE102342B68B}" type="sibTrans" cxnId="{326E3B8E-5C7D-4982-AAD9-6A9B56B2B46E}">
      <dgm:prSet/>
      <dgm:spPr/>
      <dgm:t>
        <a:bodyPr/>
        <a:lstStyle/>
        <a:p>
          <a:endParaRPr lang="en-US"/>
        </a:p>
      </dgm:t>
    </dgm:pt>
    <dgm:pt modelId="{53AD222F-AE9F-4596-8104-3E50FC432AB4}">
      <dgm:prSet phldrT="[Text]" custT="1"/>
      <dgm:spPr>
        <a:solidFill>
          <a:schemeClr val="accent1"/>
        </a:solidFill>
      </dgm:spPr>
      <dgm:t>
        <a:bodyPr/>
        <a:lstStyle/>
        <a:p>
          <a:r>
            <a:rPr lang="en-US" sz="1300" dirty="0"/>
            <a:t>Insurance Coverage for Capital Assets</a:t>
          </a:r>
        </a:p>
      </dgm:t>
    </dgm:pt>
    <dgm:pt modelId="{3827ADD3-8E41-4F30-AB91-8E79ECE4AE91}" type="parTrans" cxnId="{C688884D-855B-43D3-84BF-057124853BAB}">
      <dgm:prSet/>
      <dgm:spPr/>
      <dgm:t>
        <a:bodyPr/>
        <a:lstStyle/>
        <a:p>
          <a:endParaRPr lang="en-US"/>
        </a:p>
      </dgm:t>
    </dgm:pt>
    <dgm:pt modelId="{CFAA3FEC-77C1-4256-99A0-6168C82E7352}" type="sibTrans" cxnId="{C688884D-855B-43D3-84BF-057124853BAB}">
      <dgm:prSet/>
      <dgm:spPr/>
      <dgm:t>
        <a:bodyPr/>
        <a:lstStyle/>
        <a:p>
          <a:endParaRPr lang="en-US"/>
        </a:p>
      </dgm:t>
    </dgm:pt>
    <dgm:pt modelId="{0BD9EBC7-D716-420A-80EE-6F2148BE8A3D}" type="pres">
      <dgm:prSet presAssocID="{08365D13-9C5D-495F-BC9E-C46FA258855D}" presName="diagram" presStyleCnt="0">
        <dgm:presLayoutVars>
          <dgm:dir/>
          <dgm:resizeHandles val="exact"/>
        </dgm:presLayoutVars>
      </dgm:prSet>
      <dgm:spPr/>
    </dgm:pt>
    <dgm:pt modelId="{82D11987-F582-4221-9850-095604C31967}" type="pres">
      <dgm:prSet presAssocID="{58F1D655-E6D0-44B8-AF52-FD8C565D63FD}" presName="node" presStyleLbl="node1" presStyleIdx="0" presStyleCnt="8">
        <dgm:presLayoutVars>
          <dgm:bulletEnabled val="1"/>
        </dgm:presLayoutVars>
      </dgm:prSet>
      <dgm:spPr/>
    </dgm:pt>
    <dgm:pt modelId="{B8EA4383-D0A9-4DF8-8841-45233445EAC7}" type="pres">
      <dgm:prSet presAssocID="{2C4ECDAF-641E-489E-BDDC-5447A4848297}" presName="sibTrans" presStyleCnt="0"/>
      <dgm:spPr/>
    </dgm:pt>
    <dgm:pt modelId="{BC6795AA-93BD-45CF-B390-17864524E194}" type="pres">
      <dgm:prSet presAssocID="{449202FE-19BD-42AA-AE43-E94953DE3A14}" presName="node" presStyleLbl="node1" presStyleIdx="1" presStyleCnt="8">
        <dgm:presLayoutVars>
          <dgm:bulletEnabled val="1"/>
        </dgm:presLayoutVars>
      </dgm:prSet>
      <dgm:spPr/>
    </dgm:pt>
    <dgm:pt modelId="{63317DD3-57DC-4EC3-8168-B0ABA340768D}" type="pres">
      <dgm:prSet presAssocID="{8D678F19-AD78-41AD-B5DE-5A9C195962FC}" presName="sibTrans" presStyleCnt="0"/>
      <dgm:spPr/>
    </dgm:pt>
    <dgm:pt modelId="{C8E08F0C-5097-4C7F-AD23-B2FE33081A84}" type="pres">
      <dgm:prSet presAssocID="{167A47AF-0BD4-4DB0-B166-DCE8EB588B42}" presName="node" presStyleLbl="node1" presStyleIdx="2" presStyleCnt="8">
        <dgm:presLayoutVars>
          <dgm:bulletEnabled val="1"/>
        </dgm:presLayoutVars>
      </dgm:prSet>
      <dgm:spPr/>
    </dgm:pt>
    <dgm:pt modelId="{A8806158-D5D3-48E6-A424-59139BC1A42A}" type="pres">
      <dgm:prSet presAssocID="{B31BE33A-7BFF-490D-BD40-FF96DC7F935F}" presName="sibTrans" presStyleCnt="0"/>
      <dgm:spPr/>
    </dgm:pt>
    <dgm:pt modelId="{73FDEE4E-2671-4E3C-8C8B-C7E1DD57A135}" type="pres">
      <dgm:prSet presAssocID="{95239919-DC98-4FB7-A2BE-0786AAEBC85B}" presName="node" presStyleLbl="node1" presStyleIdx="3" presStyleCnt="8">
        <dgm:presLayoutVars>
          <dgm:bulletEnabled val="1"/>
        </dgm:presLayoutVars>
      </dgm:prSet>
      <dgm:spPr/>
    </dgm:pt>
    <dgm:pt modelId="{808C8A7C-90D5-440B-9ACA-18AE914CFDDE}" type="pres">
      <dgm:prSet presAssocID="{5BCB40EF-08AD-4797-8386-32A089E11C5E}" presName="sibTrans" presStyleCnt="0"/>
      <dgm:spPr/>
    </dgm:pt>
    <dgm:pt modelId="{D10FD319-FA8A-450F-A238-7CAF24127A51}" type="pres">
      <dgm:prSet presAssocID="{7907291A-3F35-408D-B40C-F94C17C82B43}" presName="node" presStyleLbl="node1" presStyleIdx="4" presStyleCnt="8">
        <dgm:presLayoutVars>
          <dgm:bulletEnabled val="1"/>
        </dgm:presLayoutVars>
      </dgm:prSet>
      <dgm:spPr/>
    </dgm:pt>
    <dgm:pt modelId="{0FBACC73-5A4B-422B-A7AF-5E1CD5DBAC0C}" type="pres">
      <dgm:prSet presAssocID="{BAB6F377-C42E-4E2C-856D-D99EED3C6E5B}" presName="sibTrans" presStyleCnt="0"/>
      <dgm:spPr/>
    </dgm:pt>
    <dgm:pt modelId="{8792ECD5-B41C-4A65-8D9C-917D038AF72C}" type="pres">
      <dgm:prSet presAssocID="{5A0BD137-A7A9-4D1A-BF0F-E1B216EC2474}" presName="node" presStyleLbl="node1" presStyleIdx="5" presStyleCnt="8">
        <dgm:presLayoutVars>
          <dgm:bulletEnabled val="1"/>
        </dgm:presLayoutVars>
      </dgm:prSet>
      <dgm:spPr/>
    </dgm:pt>
    <dgm:pt modelId="{F9DF2FE6-216A-4D6F-8323-2437B9C0F5DA}" type="pres">
      <dgm:prSet presAssocID="{F4C162F7-12CF-4F61-A7EB-190B7DF0CE26}" presName="sibTrans" presStyleCnt="0"/>
      <dgm:spPr/>
    </dgm:pt>
    <dgm:pt modelId="{4736E82F-74B3-44C7-ABEE-9282EC6D5A61}" type="pres">
      <dgm:prSet presAssocID="{68FFF7BF-59DD-45F6-B647-4EF1F81C1CB3}" presName="node" presStyleLbl="node1" presStyleIdx="6" presStyleCnt="8">
        <dgm:presLayoutVars>
          <dgm:bulletEnabled val="1"/>
        </dgm:presLayoutVars>
      </dgm:prSet>
      <dgm:spPr/>
    </dgm:pt>
    <dgm:pt modelId="{97A5BD75-1884-4B94-82F0-D570D3144207}" type="pres">
      <dgm:prSet presAssocID="{69341E8C-489B-428D-B18C-AE102342B68B}" presName="sibTrans" presStyleCnt="0"/>
      <dgm:spPr/>
    </dgm:pt>
    <dgm:pt modelId="{A2297944-5A71-454B-93F5-703F9281E593}" type="pres">
      <dgm:prSet presAssocID="{53AD222F-AE9F-4596-8104-3E50FC432AB4}" presName="node" presStyleLbl="node1" presStyleIdx="7" presStyleCnt="8">
        <dgm:presLayoutVars>
          <dgm:bulletEnabled val="1"/>
        </dgm:presLayoutVars>
      </dgm:prSet>
      <dgm:spPr/>
    </dgm:pt>
  </dgm:ptLst>
  <dgm:cxnLst>
    <dgm:cxn modelId="{B6C09F0B-0955-424F-82C3-E655DA95E7ED}" type="presOf" srcId="{449202FE-19BD-42AA-AE43-E94953DE3A14}" destId="{BC6795AA-93BD-45CF-B390-17864524E194}" srcOrd="0" destOrd="0" presId="urn:microsoft.com/office/officeart/2005/8/layout/default"/>
    <dgm:cxn modelId="{ECF84C31-708A-4691-B7C9-06A6A2A721F1}" type="presOf" srcId="{95239919-DC98-4FB7-A2BE-0786AAEBC85B}" destId="{73FDEE4E-2671-4E3C-8C8B-C7E1DD57A135}" srcOrd="0" destOrd="0" presId="urn:microsoft.com/office/officeart/2005/8/layout/default"/>
    <dgm:cxn modelId="{AC23E633-5180-46D2-9402-FADBBCCCA639}" srcId="{08365D13-9C5D-495F-BC9E-C46FA258855D}" destId="{449202FE-19BD-42AA-AE43-E94953DE3A14}" srcOrd="1" destOrd="0" parTransId="{F34E5524-CCBD-4C38-A4BA-6D26F79A61B4}" sibTransId="{8D678F19-AD78-41AD-B5DE-5A9C195962FC}"/>
    <dgm:cxn modelId="{6CB16E3C-50CD-4CA7-AD3A-2C5C7348FD9C}" type="presOf" srcId="{7907291A-3F35-408D-B40C-F94C17C82B43}" destId="{D10FD319-FA8A-450F-A238-7CAF24127A51}" srcOrd="0" destOrd="0" presId="urn:microsoft.com/office/officeart/2005/8/layout/default"/>
    <dgm:cxn modelId="{97E51645-856C-4F20-9456-8AE75B9896A5}" type="presOf" srcId="{5A0BD137-A7A9-4D1A-BF0F-E1B216EC2474}" destId="{8792ECD5-B41C-4A65-8D9C-917D038AF72C}" srcOrd="0" destOrd="0" presId="urn:microsoft.com/office/officeart/2005/8/layout/default"/>
    <dgm:cxn modelId="{C688884D-855B-43D3-84BF-057124853BAB}" srcId="{08365D13-9C5D-495F-BC9E-C46FA258855D}" destId="{53AD222F-AE9F-4596-8104-3E50FC432AB4}" srcOrd="7" destOrd="0" parTransId="{3827ADD3-8E41-4F30-AB91-8E79ECE4AE91}" sibTransId="{CFAA3FEC-77C1-4256-99A0-6168C82E7352}"/>
    <dgm:cxn modelId="{BBE84F53-5434-48B1-AC70-689905737FE0}" type="presOf" srcId="{167A47AF-0BD4-4DB0-B166-DCE8EB588B42}" destId="{C8E08F0C-5097-4C7F-AD23-B2FE33081A84}" srcOrd="0" destOrd="0" presId="urn:microsoft.com/office/officeart/2005/8/layout/default"/>
    <dgm:cxn modelId="{E439FF75-6BD1-4F08-94A2-C47995C0D761}" srcId="{08365D13-9C5D-495F-BC9E-C46FA258855D}" destId="{95239919-DC98-4FB7-A2BE-0786AAEBC85B}" srcOrd="3" destOrd="0" parTransId="{5B9CA727-CEDF-4BDD-A3EC-80E8474D68B3}" sibTransId="{5BCB40EF-08AD-4797-8386-32A089E11C5E}"/>
    <dgm:cxn modelId="{B1927D7B-5D30-4517-8082-301B04F90CE6}" type="presOf" srcId="{58F1D655-E6D0-44B8-AF52-FD8C565D63FD}" destId="{82D11987-F582-4221-9850-095604C31967}" srcOrd="0" destOrd="0" presId="urn:microsoft.com/office/officeart/2005/8/layout/default"/>
    <dgm:cxn modelId="{326E3B8E-5C7D-4982-AAD9-6A9B56B2B46E}" srcId="{08365D13-9C5D-495F-BC9E-C46FA258855D}" destId="{68FFF7BF-59DD-45F6-B647-4EF1F81C1CB3}" srcOrd="6" destOrd="0" parTransId="{5CB1803C-34D1-47C8-8A81-E53C9CA4A969}" sibTransId="{69341E8C-489B-428D-B18C-AE102342B68B}"/>
    <dgm:cxn modelId="{4A7C1190-DBA7-45C7-8494-97F293BE1DA3}" type="presOf" srcId="{53AD222F-AE9F-4596-8104-3E50FC432AB4}" destId="{A2297944-5A71-454B-93F5-703F9281E593}" srcOrd="0" destOrd="0" presId="urn:microsoft.com/office/officeart/2005/8/layout/default"/>
    <dgm:cxn modelId="{7A392696-99B1-4B2D-9EA7-FE3159D1FF9A}" srcId="{08365D13-9C5D-495F-BC9E-C46FA258855D}" destId="{5A0BD137-A7A9-4D1A-BF0F-E1B216EC2474}" srcOrd="5" destOrd="0" parTransId="{DB172530-169D-46E7-93C5-AE9C855B6384}" sibTransId="{F4C162F7-12CF-4F61-A7EB-190B7DF0CE26}"/>
    <dgm:cxn modelId="{3236F396-6FB8-49EB-BA86-99C4C3186C57}" type="presOf" srcId="{08365D13-9C5D-495F-BC9E-C46FA258855D}" destId="{0BD9EBC7-D716-420A-80EE-6F2148BE8A3D}" srcOrd="0" destOrd="0" presId="urn:microsoft.com/office/officeart/2005/8/layout/default"/>
    <dgm:cxn modelId="{4309ECAA-BD88-4FE6-8A91-B923FA5DD551}" srcId="{08365D13-9C5D-495F-BC9E-C46FA258855D}" destId="{167A47AF-0BD4-4DB0-B166-DCE8EB588B42}" srcOrd="2" destOrd="0" parTransId="{4445C42B-495C-4A61-A880-5FAB521CB703}" sibTransId="{B31BE33A-7BFF-490D-BD40-FF96DC7F935F}"/>
    <dgm:cxn modelId="{44F99CAB-C6E7-4EC8-8E59-C5BEA3D892B8}" type="presOf" srcId="{68FFF7BF-59DD-45F6-B647-4EF1F81C1CB3}" destId="{4736E82F-74B3-44C7-ABEE-9282EC6D5A61}" srcOrd="0" destOrd="0" presId="urn:microsoft.com/office/officeart/2005/8/layout/default"/>
    <dgm:cxn modelId="{5738C4BF-984D-41F7-9318-37DB893FE93A}" srcId="{08365D13-9C5D-495F-BC9E-C46FA258855D}" destId="{58F1D655-E6D0-44B8-AF52-FD8C565D63FD}" srcOrd="0" destOrd="0" parTransId="{DEAA826E-51B0-437C-9390-06FF96AE786D}" sibTransId="{2C4ECDAF-641E-489E-BDDC-5447A4848297}"/>
    <dgm:cxn modelId="{DF167BD8-CC95-45A8-A95F-BDDE4AF2EB3B}" srcId="{08365D13-9C5D-495F-BC9E-C46FA258855D}" destId="{7907291A-3F35-408D-B40C-F94C17C82B43}" srcOrd="4" destOrd="0" parTransId="{35D3EBAA-330F-4684-967C-F8A2770915CF}" sibTransId="{BAB6F377-C42E-4E2C-856D-D99EED3C6E5B}"/>
    <dgm:cxn modelId="{F9B73AD9-717F-4FE5-A208-95F2F45EA2DE}" type="presParOf" srcId="{0BD9EBC7-D716-420A-80EE-6F2148BE8A3D}" destId="{82D11987-F582-4221-9850-095604C31967}" srcOrd="0" destOrd="0" presId="urn:microsoft.com/office/officeart/2005/8/layout/default"/>
    <dgm:cxn modelId="{5CCE6297-25A9-402A-A13D-D4D0F975BEE5}" type="presParOf" srcId="{0BD9EBC7-D716-420A-80EE-6F2148BE8A3D}" destId="{B8EA4383-D0A9-4DF8-8841-45233445EAC7}" srcOrd="1" destOrd="0" presId="urn:microsoft.com/office/officeart/2005/8/layout/default"/>
    <dgm:cxn modelId="{4007CAEF-404E-43A1-8642-4AC6C5E54B0B}" type="presParOf" srcId="{0BD9EBC7-D716-420A-80EE-6F2148BE8A3D}" destId="{BC6795AA-93BD-45CF-B390-17864524E194}" srcOrd="2" destOrd="0" presId="urn:microsoft.com/office/officeart/2005/8/layout/default"/>
    <dgm:cxn modelId="{66849EAE-398D-4743-A50F-6D1BFC2E89CB}" type="presParOf" srcId="{0BD9EBC7-D716-420A-80EE-6F2148BE8A3D}" destId="{63317DD3-57DC-4EC3-8168-B0ABA340768D}" srcOrd="3" destOrd="0" presId="urn:microsoft.com/office/officeart/2005/8/layout/default"/>
    <dgm:cxn modelId="{E2BCCB17-1315-4C04-906F-86F437F97A86}" type="presParOf" srcId="{0BD9EBC7-D716-420A-80EE-6F2148BE8A3D}" destId="{C8E08F0C-5097-4C7F-AD23-B2FE33081A84}" srcOrd="4" destOrd="0" presId="urn:microsoft.com/office/officeart/2005/8/layout/default"/>
    <dgm:cxn modelId="{C9B63E79-30AC-47FC-93B2-7DA4EADA20CE}" type="presParOf" srcId="{0BD9EBC7-D716-420A-80EE-6F2148BE8A3D}" destId="{A8806158-D5D3-48E6-A424-59139BC1A42A}" srcOrd="5" destOrd="0" presId="urn:microsoft.com/office/officeart/2005/8/layout/default"/>
    <dgm:cxn modelId="{CAF7D622-C2FC-4239-B116-03216A53179C}" type="presParOf" srcId="{0BD9EBC7-D716-420A-80EE-6F2148BE8A3D}" destId="{73FDEE4E-2671-4E3C-8C8B-C7E1DD57A135}" srcOrd="6" destOrd="0" presId="urn:microsoft.com/office/officeart/2005/8/layout/default"/>
    <dgm:cxn modelId="{55DFA374-DA76-4BE5-B57F-ACBE1CB94254}" type="presParOf" srcId="{0BD9EBC7-D716-420A-80EE-6F2148BE8A3D}" destId="{808C8A7C-90D5-440B-9ACA-18AE914CFDDE}" srcOrd="7" destOrd="0" presId="urn:microsoft.com/office/officeart/2005/8/layout/default"/>
    <dgm:cxn modelId="{BBBBCA27-3029-47E7-872A-C77439E59B53}" type="presParOf" srcId="{0BD9EBC7-D716-420A-80EE-6F2148BE8A3D}" destId="{D10FD319-FA8A-450F-A238-7CAF24127A51}" srcOrd="8" destOrd="0" presId="urn:microsoft.com/office/officeart/2005/8/layout/default"/>
    <dgm:cxn modelId="{99E8DF47-3BC3-49D0-8D4E-08BB976C6AB8}" type="presParOf" srcId="{0BD9EBC7-D716-420A-80EE-6F2148BE8A3D}" destId="{0FBACC73-5A4B-422B-A7AF-5E1CD5DBAC0C}" srcOrd="9" destOrd="0" presId="urn:microsoft.com/office/officeart/2005/8/layout/default"/>
    <dgm:cxn modelId="{A4332755-3761-4C7E-8DC7-F63DCEDE6FFC}" type="presParOf" srcId="{0BD9EBC7-D716-420A-80EE-6F2148BE8A3D}" destId="{8792ECD5-B41C-4A65-8D9C-917D038AF72C}" srcOrd="10" destOrd="0" presId="urn:microsoft.com/office/officeart/2005/8/layout/default"/>
    <dgm:cxn modelId="{B1F40E11-F2D0-4653-A020-420C6A388A0E}" type="presParOf" srcId="{0BD9EBC7-D716-420A-80EE-6F2148BE8A3D}" destId="{F9DF2FE6-216A-4D6F-8323-2437B9C0F5DA}" srcOrd="11" destOrd="0" presId="urn:microsoft.com/office/officeart/2005/8/layout/default"/>
    <dgm:cxn modelId="{D11BD3D0-3C9E-4A5A-AAC9-F597B35E4FEC}" type="presParOf" srcId="{0BD9EBC7-D716-420A-80EE-6F2148BE8A3D}" destId="{4736E82F-74B3-44C7-ABEE-9282EC6D5A61}" srcOrd="12" destOrd="0" presId="urn:microsoft.com/office/officeart/2005/8/layout/default"/>
    <dgm:cxn modelId="{848A7BA7-77C8-491A-969D-3DE0E81EE922}" type="presParOf" srcId="{0BD9EBC7-D716-420A-80EE-6F2148BE8A3D}" destId="{97A5BD75-1884-4B94-82F0-D570D3144207}" srcOrd="13" destOrd="0" presId="urn:microsoft.com/office/officeart/2005/8/layout/default"/>
    <dgm:cxn modelId="{08D476D7-B2F1-4408-86CA-B5FD1277068C}" type="presParOf" srcId="{0BD9EBC7-D716-420A-80EE-6F2148BE8A3D}" destId="{A2297944-5A71-454B-93F5-703F9281E593}"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81B8F4-FC8E-4DA3-88F5-7F014D5EFB55}"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en-US"/>
        </a:p>
      </dgm:t>
    </dgm:pt>
    <dgm:pt modelId="{92D8F55B-51F4-4622-9A70-A0B971E8F998}">
      <dgm:prSet phldrT="[Text]" custT="1"/>
      <dgm:spPr/>
      <dgm:t>
        <a:bodyPr/>
        <a:lstStyle/>
        <a:p>
          <a:r>
            <a:rPr lang="en-US" sz="2000" dirty="0"/>
            <a:t>Meet objectives</a:t>
          </a:r>
        </a:p>
      </dgm:t>
    </dgm:pt>
    <dgm:pt modelId="{C1363ED2-6541-445E-BB62-D8647954A190}" type="parTrans" cxnId="{A79FD4DB-CD94-46E1-A007-8D532DF92752}">
      <dgm:prSet/>
      <dgm:spPr/>
      <dgm:t>
        <a:bodyPr/>
        <a:lstStyle/>
        <a:p>
          <a:endParaRPr lang="en-US"/>
        </a:p>
      </dgm:t>
    </dgm:pt>
    <dgm:pt modelId="{FB3380A6-20E6-4DF6-90AF-80F003B988EC}" type="sibTrans" cxnId="{A79FD4DB-CD94-46E1-A007-8D532DF92752}">
      <dgm:prSet/>
      <dgm:spPr/>
      <dgm:t>
        <a:bodyPr/>
        <a:lstStyle/>
        <a:p>
          <a:endParaRPr lang="en-US"/>
        </a:p>
      </dgm:t>
    </dgm:pt>
    <dgm:pt modelId="{84D1F021-1C19-4B1A-B1D0-FEABADFEFE78}">
      <dgm:prSet phldrT="[Text]" custT="1"/>
      <dgm:spPr/>
      <dgm:t>
        <a:bodyPr/>
        <a:lstStyle/>
        <a:p>
          <a:r>
            <a:rPr lang="en-US" sz="2000" dirty="0"/>
            <a:t>Prevent errors</a:t>
          </a:r>
        </a:p>
      </dgm:t>
    </dgm:pt>
    <dgm:pt modelId="{3983B04C-4685-4889-8781-43587E39E0E1}" type="parTrans" cxnId="{67BBD5B9-4F90-4C71-8692-E0848EB859BF}">
      <dgm:prSet/>
      <dgm:spPr/>
      <dgm:t>
        <a:bodyPr/>
        <a:lstStyle/>
        <a:p>
          <a:endParaRPr lang="en-US"/>
        </a:p>
      </dgm:t>
    </dgm:pt>
    <dgm:pt modelId="{F5DC81A2-64A5-449C-AE41-AFD78871630E}" type="sibTrans" cxnId="{67BBD5B9-4F90-4C71-8692-E0848EB859BF}">
      <dgm:prSet/>
      <dgm:spPr/>
      <dgm:t>
        <a:bodyPr/>
        <a:lstStyle/>
        <a:p>
          <a:endParaRPr lang="en-US"/>
        </a:p>
      </dgm:t>
    </dgm:pt>
    <dgm:pt modelId="{167599DB-0C12-476A-A588-C83FB31000B2}">
      <dgm:prSet phldrT="[Text]" custT="1"/>
      <dgm:spPr/>
      <dgm:t>
        <a:bodyPr/>
        <a:lstStyle/>
        <a:p>
          <a:r>
            <a:rPr lang="en-US" sz="2000" dirty="0">
              <a:solidFill>
                <a:schemeClr val="tx1"/>
              </a:solidFill>
            </a:rPr>
            <a:t>Protect employees</a:t>
          </a:r>
        </a:p>
      </dgm:t>
    </dgm:pt>
    <dgm:pt modelId="{069C3C3E-8CE3-4946-B743-4D91A2FB4D6E}" type="parTrans" cxnId="{AD4FFC31-0047-47B2-8084-AACB09E99B29}">
      <dgm:prSet/>
      <dgm:spPr/>
      <dgm:t>
        <a:bodyPr/>
        <a:lstStyle/>
        <a:p>
          <a:endParaRPr lang="en-US"/>
        </a:p>
      </dgm:t>
    </dgm:pt>
    <dgm:pt modelId="{20E4B553-D41B-42B5-82A2-D051B77276A7}" type="sibTrans" cxnId="{AD4FFC31-0047-47B2-8084-AACB09E99B29}">
      <dgm:prSet/>
      <dgm:spPr/>
      <dgm:t>
        <a:bodyPr/>
        <a:lstStyle/>
        <a:p>
          <a:endParaRPr lang="en-US"/>
        </a:p>
      </dgm:t>
    </dgm:pt>
    <dgm:pt modelId="{23E07F25-D857-4DC6-A8D0-40C266B3BF7E}">
      <dgm:prSet phldrT="[Text]" custT="1"/>
      <dgm:spPr/>
      <dgm:t>
        <a:bodyPr/>
        <a:lstStyle/>
        <a:p>
          <a:r>
            <a:rPr lang="en-US" sz="1800" dirty="0"/>
            <a:t>Checks and balances</a:t>
          </a:r>
        </a:p>
      </dgm:t>
    </dgm:pt>
    <dgm:pt modelId="{E8C9FD1F-F0CC-431D-AD5C-6E29E9452686}" type="parTrans" cxnId="{7EEC2361-2A50-426A-8D05-6CA72941ED6C}">
      <dgm:prSet/>
      <dgm:spPr/>
      <dgm:t>
        <a:bodyPr/>
        <a:lstStyle/>
        <a:p>
          <a:endParaRPr lang="en-US"/>
        </a:p>
      </dgm:t>
    </dgm:pt>
    <dgm:pt modelId="{C100DFAA-F86A-4EC7-B2A2-B6206DA88756}" type="sibTrans" cxnId="{7EEC2361-2A50-426A-8D05-6CA72941ED6C}">
      <dgm:prSet/>
      <dgm:spPr/>
      <dgm:t>
        <a:bodyPr/>
        <a:lstStyle/>
        <a:p>
          <a:endParaRPr lang="en-US"/>
        </a:p>
      </dgm:t>
    </dgm:pt>
    <dgm:pt modelId="{2CCB2E82-8CB1-4A21-AC9D-C6357D1C3AF8}">
      <dgm:prSet phldrT="[Text]"/>
      <dgm:spPr/>
      <dgm:t>
        <a:bodyPr/>
        <a:lstStyle/>
        <a:p>
          <a:r>
            <a:rPr lang="en-US" dirty="0"/>
            <a:t>Establish standards</a:t>
          </a:r>
        </a:p>
      </dgm:t>
    </dgm:pt>
    <dgm:pt modelId="{0CD589C2-437D-40D1-A1DB-98476D19A9B2}" type="parTrans" cxnId="{39F65286-88A9-48D6-AF53-14AED9CF3DDA}">
      <dgm:prSet/>
      <dgm:spPr/>
      <dgm:t>
        <a:bodyPr/>
        <a:lstStyle/>
        <a:p>
          <a:endParaRPr lang="en-US"/>
        </a:p>
      </dgm:t>
    </dgm:pt>
    <dgm:pt modelId="{4B0F742A-7ECD-43C4-A95B-1964BE37DDCA}" type="sibTrans" cxnId="{39F65286-88A9-48D6-AF53-14AED9CF3DDA}">
      <dgm:prSet/>
      <dgm:spPr/>
      <dgm:t>
        <a:bodyPr/>
        <a:lstStyle/>
        <a:p>
          <a:endParaRPr lang="en-US"/>
        </a:p>
      </dgm:t>
    </dgm:pt>
    <dgm:pt modelId="{18A86CE2-0475-4601-A0CB-7CB0F037AFD7}">
      <dgm:prSet phldrT="[Text]"/>
      <dgm:spPr/>
      <dgm:t>
        <a:bodyPr/>
        <a:lstStyle/>
        <a:p>
          <a:r>
            <a:rPr lang="en-US" dirty="0"/>
            <a:t>Compliance</a:t>
          </a:r>
        </a:p>
      </dgm:t>
    </dgm:pt>
    <dgm:pt modelId="{954F557C-2E2D-4323-9417-18B4696AE90C}" type="parTrans" cxnId="{9FCE1E5D-6EBA-4C73-B936-51806FFF5FFE}">
      <dgm:prSet/>
      <dgm:spPr/>
      <dgm:t>
        <a:bodyPr/>
        <a:lstStyle/>
        <a:p>
          <a:endParaRPr lang="en-US"/>
        </a:p>
      </dgm:t>
    </dgm:pt>
    <dgm:pt modelId="{78DF4A4C-259B-4817-8E9A-E9224126B584}" type="sibTrans" cxnId="{9FCE1E5D-6EBA-4C73-B936-51806FFF5FFE}">
      <dgm:prSet/>
      <dgm:spPr/>
      <dgm:t>
        <a:bodyPr/>
        <a:lstStyle/>
        <a:p>
          <a:endParaRPr lang="en-US"/>
        </a:p>
      </dgm:t>
    </dgm:pt>
    <dgm:pt modelId="{27E69937-8256-415B-A4A3-0E41A10B7174}">
      <dgm:prSet phldrT="[Text]"/>
      <dgm:spPr/>
      <dgm:t>
        <a:bodyPr/>
        <a:lstStyle/>
        <a:p>
          <a:r>
            <a:rPr lang="en-US" dirty="0"/>
            <a:t>Preserve integrity</a:t>
          </a:r>
        </a:p>
      </dgm:t>
    </dgm:pt>
    <dgm:pt modelId="{CBD591C3-96B7-4D63-A2CC-639D522E0F05}" type="parTrans" cxnId="{84B8BCBC-EC2B-4743-91A6-C90C4FEF369C}">
      <dgm:prSet/>
      <dgm:spPr/>
      <dgm:t>
        <a:bodyPr/>
        <a:lstStyle/>
        <a:p>
          <a:endParaRPr lang="en-US"/>
        </a:p>
      </dgm:t>
    </dgm:pt>
    <dgm:pt modelId="{986FB7A1-9471-4327-8AD0-7495124F5032}" type="sibTrans" cxnId="{84B8BCBC-EC2B-4743-91A6-C90C4FEF369C}">
      <dgm:prSet/>
      <dgm:spPr/>
      <dgm:t>
        <a:bodyPr/>
        <a:lstStyle/>
        <a:p>
          <a:endParaRPr lang="en-US"/>
        </a:p>
      </dgm:t>
    </dgm:pt>
    <dgm:pt modelId="{23B09301-1A80-4208-BE84-BD4D31AC4047}">
      <dgm:prSet phldrT="[Text]"/>
      <dgm:spPr/>
      <dgm:t>
        <a:bodyPr/>
        <a:lstStyle/>
        <a:p>
          <a:r>
            <a:rPr lang="en-US" dirty="0"/>
            <a:t>Security of assets</a:t>
          </a:r>
        </a:p>
      </dgm:t>
    </dgm:pt>
    <dgm:pt modelId="{212A343C-9079-4E4C-97E5-FE9835D3706F}" type="parTrans" cxnId="{76646F46-6C36-45F8-85AF-9131B000EE35}">
      <dgm:prSet/>
      <dgm:spPr/>
      <dgm:t>
        <a:bodyPr/>
        <a:lstStyle/>
        <a:p>
          <a:endParaRPr lang="en-US"/>
        </a:p>
      </dgm:t>
    </dgm:pt>
    <dgm:pt modelId="{8535EE25-4D9E-40A1-8DCE-632990989F7E}" type="sibTrans" cxnId="{76646F46-6C36-45F8-85AF-9131B000EE35}">
      <dgm:prSet/>
      <dgm:spPr/>
      <dgm:t>
        <a:bodyPr/>
        <a:lstStyle/>
        <a:p>
          <a:endParaRPr lang="en-US"/>
        </a:p>
      </dgm:t>
    </dgm:pt>
    <dgm:pt modelId="{3A71CF0A-8C49-4297-BA5C-A421EFDFDDD7}" type="pres">
      <dgm:prSet presAssocID="{D881B8F4-FC8E-4DA3-88F5-7F014D5EFB55}" presName="cycle" presStyleCnt="0">
        <dgm:presLayoutVars>
          <dgm:dir/>
          <dgm:resizeHandles val="exact"/>
        </dgm:presLayoutVars>
      </dgm:prSet>
      <dgm:spPr/>
    </dgm:pt>
    <dgm:pt modelId="{5A4C24C0-60B1-45D1-B01E-17331112285E}" type="pres">
      <dgm:prSet presAssocID="{92D8F55B-51F4-4622-9A70-A0B971E8F998}" presName="node" presStyleLbl="node1" presStyleIdx="0" presStyleCnt="8" custScaleX="281988">
        <dgm:presLayoutVars>
          <dgm:bulletEnabled val="1"/>
        </dgm:presLayoutVars>
      </dgm:prSet>
      <dgm:spPr/>
    </dgm:pt>
    <dgm:pt modelId="{15354290-C6D4-4930-BC23-97638ED50FDB}" type="pres">
      <dgm:prSet presAssocID="{92D8F55B-51F4-4622-9A70-A0B971E8F998}" presName="spNode" presStyleCnt="0"/>
      <dgm:spPr/>
    </dgm:pt>
    <dgm:pt modelId="{1B5DFBDA-3945-4D9F-B1B7-40B59714B5BD}" type="pres">
      <dgm:prSet presAssocID="{FB3380A6-20E6-4DF6-90AF-80F003B988EC}" presName="sibTrans" presStyleLbl="sibTrans1D1" presStyleIdx="0" presStyleCnt="8"/>
      <dgm:spPr/>
    </dgm:pt>
    <dgm:pt modelId="{CCC1BC85-58B4-4637-A3E7-6168077EF80B}" type="pres">
      <dgm:prSet presAssocID="{84D1F021-1C19-4B1A-B1D0-FEABADFEFE78}" presName="node" presStyleLbl="node1" presStyleIdx="1" presStyleCnt="8" custScaleX="237401" custRadScaleRad="114837" custRadScaleInc="99144">
        <dgm:presLayoutVars>
          <dgm:bulletEnabled val="1"/>
        </dgm:presLayoutVars>
      </dgm:prSet>
      <dgm:spPr/>
    </dgm:pt>
    <dgm:pt modelId="{15B9FC7E-8B15-4AB1-8E58-09245FE4FB23}" type="pres">
      <dgm:prSet presAssocID="{84D1F021-1C19-4B1A-B1D0-FEABADFEFE78}" presName="spNode" presStyleCnt="0"/>
      <dgm:spPr/>
    </dgm:pt>
    <dgm:pt modelId="{2347C6E6-4846-4DC4-9195-89B12EC9E895}" type="pres">
      <dgm:prSet presAssocID="{F5DC81A2-64A5-449C-AE41-AFD78871630E}" presName="sibTrans" presStyleLbl="sibTrans1D1" presStyleIdx="1" presStyleCnt="8"/>
      <dgm:spPr/>
    </dgm:pt>
    <dgm:pt modelId="{415727EB-4F2F-4CAB-A3DB-2C9018800122}" type="pres">
      <dgm:prSet presAssocID="{167599DB-0C12-476A-A588-C83FB31000B2}" presName="node" presStyleLbl="node1" presStyleIdx="2" presStyleCnt="8" custScaleX="311036" custRadScaleRad="131040" custRadScaleInc="430">
        <dgm:presLayoutVars>
          <dgm:bulletEnabled val="1"/>
        </dgm:presLayoutVars>
      </dgm:prSet>
      <dgm:spPr/>
    </dgm:pt>
    <dgm:pt modelId="{18E89D5E-2489-48F5-B091-B0CD7D099844}" type="pres">
      <dgm:prSet presAssocID="{167599DB-0C12-476A-A588-C83FB31000B2}" presName="spNode" presStyleCnt="0"/>
      <dgm:spPr/>
    </dgm:pt>
    <dgm:pt modelId="{F38C6A8D-298C-49ED-B364-366AF52B0162}" type="pres">
      <dgm:prSet presAssocID="{20E4B553-D41B-42B5-82A2-D051B77276A7}" presName="sibTrans" presStyleLbl="sibTrans1D1" presStyleIdx="2" presStyleCnt="8"/>
      <dgm:spPr/>
    </dgm:pt>
    <dgm:pt modelId="{47849250-B9FC-4959-A8C9-B213BAF441FC}" type="pres">
      <dgm:prSet presAssocID="{23E07F25-D857-4DC6-A8D0-40C266B3BF7E}" presName="node" presStyleLbl="node1" presStyleIdx="3" presStyleCnt="8" custScaleX="301541" custRadScaleRad="129240" custRadScaleInc="-135077">
        <dgm:presLayoutVars>
          <dgm:bulletEnabled val="1"/>
        </dgm:presLayoutVars>
      </dgm:prSet>
      <dgm:spPr/>
    </dgm:pt>
    <dgm:pt modelId="{A560B250-F4A3-435F-9DF0-E8ADE8AC3F6D}" type="pres">
      <dgm:prSet presAssocID="{23E07F25-D857-4DC6-A8D0-40C266B3BF7E}" presName="spNode" presStyleCnt="0"/>
      <dgm:spPr/>
    </dgm:pt>
    <dgm:pt modelId="{8EC5BF9C-A7DA-4290-B498-0A9877326A4D}" type="pres">
      <dgm:prSet presAssocID="{C100DFAA-F86A-4EC7-B2A2-B6206DA88756}" presName="sibTrans" presStyleLbl="sibTrans1D1" presStyleIdx="3" presStyleCnt="8"/>
      <dgm:spPr/>
    </dgm:pt>
    <dgm:pt modelId="{67A1A22B-8769-49A0-BE6B-E32E3F55D183}" type="pres">
      <dgm:prSet presAssocID="{2CCB2E82-8CB1-4A21-AC9D-C6357D1C3AF8}" presName="node" presStyleLbl="node1" presStyleIdx="4" presStyleCnt="8" custScaleX="298099">
        <dgm:presLayoutVars>
          <dgm:bulletEnabled val="1"/>
        </dgm:presLayoutVars>
      </dgm:prSet>
      <dgm:spPr/>
    </dgm:pt>
    <dgm:pt modelId="{84BC3913-F409-42A4-86FB-0024A9429DC5}" type="pres">
      <dgm:prSet presAssocID="{2CCB2E82-8CB1-4A21-AC9D-C6357D1C3AF8}" presName="spNode" presStyleCnt="0"/>
      <dgm:spPr/>
    </dgm:pt>
    <dgm:pt modelId="{A8289E2D-1EE8-4CE8-AF78-B1CEBCE3BF21}" type="pres">
      <dgm:prSet presAssocID="{4B0F742A-7ECD-43C4-A95B-1964BE37DDCA}" presName="sibTrans" presStyleLbl="sibTrans1D1" presStyleIdx="4" presStyleCnt="8"/>
      <dgm:spPr/>
    </dgm:pt>
    <dgm:pt modelId="{F050FBB7-8F22-4B27-8AF1-E307702CF8C7}" type="pres">
      <dgm:prSet presAssocID="{18A86CE2-0475-4601-A0CB-7CB0F037AFD7}" presName="node" presStyleLbl="node1" presStyleIdx="5" presStyleCnt="8" custScaleX="242245" custRadScaleRad="110262" custRadScaleInc="104175">
        <dgm:presLayoutVars>
          <dgm:bulletEnabled val="1"/>
        </dgm:presLayoutVars>
      </dgm:prSet>
      <dgm:spPr/>
    </dgm:pt>
    <dgm:pt modelId="{BC7ADBD6-7459-4FEC-9C2F-8652B7E9996D}" type="pres">
      <dgm:prSet presAssocID="{18A86CE2-0475-4601-A0CB-7CB0F037AFD7}" presName="spNode" presStyleCnt="0"/>
      <dgm:spPr/>
    </dgm:pt>
    <dgm:pt modelId="{56688BF1-0307-4401-AB8F-89EA67F57E4A}" type="pres">
      <dgm:prSet presAssocID="{78DF4A4C-259B-4817-8E9A-E9224126B584}" presName="sibTrans" presStyleLbl="sibTrans1D1" presStyleIdx="5" presStyleCnt="8"/>
      <dgm:spPr/>
    </dgm:pt>
    <dgm:pt modelId="{DC218E51-5951-4054-8E3E-480C1EFE8401}" type="pres">
      <dgm:prSet presAssocID="{27E69937-8256-415B-A4A3-0E41A10B7174}" presName="node" presStyleLbl="node1" presStyleIdx="6" presStyleCnt="8" custScaleX="271549" custRadScaleRad="131976" custRadScaleInc="-427">
        <dgm:presLayoutVars>
          <dgm:bulletEnabled val="1"/>
        </dgm:presLayoutVars>
      </dgm:prSet>
      <dgm:spPr/>
    </dgm:pt>
    <dgm:pt modelId="{95518EAA-384A-4005-B648-038AE78D3BE4}" type="pres">
      <dgm:prSet presAssocID="{27E69937-8256-415B-A4A3-0E41A10B7174}" presName="spNode" presStyleCnt="0"/>
      <dgm:spPr/>
    </dgm:pt>
    <dgm:pt modelId="{17327354-A560-430A-8445-7017FC055760}" type="pres">
      <dgm:prSet presAssocID="{986FB7A1-9471-4327-8AD0-7495124F5032}" presName="sibTrans" presStyleLbl="sibTrans1D1" presStyleIdx="6" presStyleCnt="8"/>
      <dgm:spPr/>
    </dgm:pt>
    <dgm:pt modelId="{F79A075F-04C0-40B6-9112-DBCBA9AE98EB}" type="pres">
      <dgm:prSet presAssocID="{23B09301-1A80-4208-BE84-BD4D31AC4047}" presName="node" presStyleLbl="node1" presStyleIdx="7" presStyleCnt="8" custScaleX="258431" custRadScaleRad="118958" custRadScaleInc="-106779">
        <dgm:presLayoutVars>
          <dgm:bulletEnabled val="1"/>
        </dgm:presLayoutVars>
      </dgm:prSet>
      <dgm:spPr/>
    </dgm:pt>
    <dgm:pt modelId="{8188336E-0EDC-4D5A-9A9A-5CBBB79A9764}" type="pres">
      <dgm:prSet presAssocID="{23B09301-1A80-4208-BE84-BD4D31AC4047}" presName="spNode" presStyleCnt="0"/>
      <dgm:spPr/>
    </dgm:pt>
    <dgm:pt modelId="{34D1B2CE-45A8-4217-9DE0-2E0522A9E2B5}" type="pres">
      <dgm:prSet presAssocID="{8535EE25-4D9E-40A1-8DCE-632990989F7E}" presName="sibTrans" presStyleLbl="sibTrans1D1" presStyleIdx="7" presStyleCnt="8"/>
      <dgm:spPr/>
    </dgm:pt>
  </dgm:ptLst>
  <dgm:cxnLst>
    <dgm:cxn modelId="{9689D603-DA35-4486-BDB3-858410F036EA}" type="presOf" srcId="{92D8F55B-51F4-4622-9A70-A0B971E8F998}" destId="{5A4C24C0-60B1-45D1-B01E-17331112285E}" srcOrd="0" destOrd="0" presId="urn:microsoft.com/office/officeart/2005/8/layout/cycle5"/>
    <dgm:cxn modelId="{C7C1A50D-25EA-421D-B704-B5E0B83804DE}" type="presOf" srcId="{78DF4A4C-259B-4817-8E9A-E9224126B584}" destId="{56688BF1-0307-4401-AB8F-89EA67F57E4A}" srcOrd="0" destOrd="0" presId="urn:microsoft.com/office/officeart/2005/8/layout/cycle5"/>
    <dgm:cxn modelId="{6193D00D-B691-4054-BA8E-6A529B32F22B}" type="presOf" srcId="{27E69937-8256-415B-A4A3-0E41A10B7174}" destId="{DC218E51-5951-4054-8E3E-480C1EFE8401}" srcOrd="0" destOrd="0" presId="urn:microsoft.com/office/officeart/2005/8/layout/cycle5"/>
    <dgm:cxn modelId="{67B50C17-85F9-43BA-8405-F78A38F3BA91}" type="presOf" srcId="{23B09301-1A80-4208-BE84-BD4D31AC4047}" destId="{F79A075F-04C0-40B6-9112-DBCBA9AE98EB}" srcOrd="0" destOrd="0" presId="urn:microsoft.com/office/officeart/2005/8/layout/cycle5"/>
    <dgm:cxn modelId="{1F787823-0C4E-40EE-A7E3-A08CF2CA3800}" type="presOf" srcId="{D881B8F4-FC8E-4DA3-88F5-7F014D5EFB55}" destId="{3A71CF0A-8C49-4297-BA5C-A421EFDFDDD7}" srcOrd="0" destOrd="0" presId="urn:microsoft.com/office/officeart/2005/8/layout/cycle5"/>
    <dgm:cxn modelId="{50924C2F-79FC-4774-8848-F672BA307ADE}" type="presOf" srcId="{2CCB2E82-8CB1-4A21-AC9D-C6357D1C3AF8}" destId="{67A1A22B-8769-49A0-BE6B-E32E3F55D183}" srcOrd="0" destOrd="0" presId="urn:microsoft.com/office/officeart/2005/8/layout/cycle5"/>
    <dgm:cxn modelId="{AD4FFC31-0047-47B2-8084-AACB09E99B29}" srcId="{D881B8F4-FC8E-4DA3-88F5-7F014D5EFB55}" destId="{167599DB-0C12-476A-A588-C83FB31000B2}" srcOrd="2" destOrd="0" parTransId="{069C3C3E-8CE3-4946-B743-4D91A2FB4D6E}" sibTransId="{20E4B553-D41B-42B5-82A2-D051B77276A7}"/>
    <dgm:cxn modelId="{01F60A34-9B38-46E0-80F1-D925D5A0B3EF}" type="presOf" srcId="{C100DFAA-F86A-4EC7-B2A2-B6206DA88756}" destId="{8EC5BF9C-A7DA-4290-B498-0A9877326A4D}" srcOrd="0" destOrd="0" presId="urn:microsoft.com/office/officeart/2005/8/layout/cycle5"/>
    <dgm:cxn modelId="{9FCE1E5D-6EBA-4C73-B936-51806FFF5FFE}" srcId="{D881B8F4-FC8E-4DA3-88F5-7F014D5EFB55}" destId="{18A86CE2-0475-4601-A0CB-7CB0F037AFD7}" srcOrd="5" destOrd="0" parTransId="{954F557C-2E2D-4323-9417-18B4696AE90C}" sibTransId="{78DF4A4C-259B-4817-8E9A-E9224126B584}"/>
    <dgm:cxn modelId="{7EEC2361-2A50-426A-8D05-6CA72941ED6C}" srcId="{D881B8F4-FC8E-4DA3-88F5-7F014D5EFB55}" destId="{23E07F25-D857-4DC6-A8D0-40C266B3BF7E}" srcOrd="3" destOrd="0" parTransId="{E8C9FD1F-F0CC-431D-AD5C-6E29E9452686}" sibTransId="{C100DFAA-F86A-4EC7-B2A2-B6206DA88756}"/>
    <dgm:cxn modelId="{B4CFFE65-904D-4C34-8D8A-5427AD895670}" type="presOf" srcId="{FB3380A6-20E6-4DF6-90AF-80F003B988EC}" destId="{1B5DFBDA-3945-4D9F-B1B7-40B59714B5BD}" srcOrd="0" destOrd="0" presId="urn:microsoft.com/office/officeart/2005/8/layout/cycle5"/>
    <dgm:cxn modelId="{76646F46-6C36-45F8-85AF-9131B000EE35}" srcId="{D881B8F4-FC8E-4DA3-88F5-7F014D5EFB55}" destId="{23B09301-1A80-4208-BE84-BD4D31AC4047}" srcOrd="7" destOrd="0" parTransId="{212A343C-9079-4E4C-97E5-FE9835D3706F}" sibTransId="{8535EE25-4D9E-40A1-8DCE-632990989F7E}"/>
    <dgm:cxn modelId="{B1E0816E-7194-4507-9732-27FD9C20CA20}" type="presOf" srcId="{8535EE25-4D9E-40A1-8DCE-632990989F7E}" destId="{34D1B2CE-45A8-4217-9DE0-2E0522A9E2B5}" srcOrd="0" destOrd="0" presId="urn:microsoft.com/office/officeart/2005/8/layout/cycle5"/>
    <dgm:cxn modelId="{6B73A972-F4A8-4443-93ED-79D065614B04}" type="presOf" srcId="{F5DC81A2-64A5-449C-AE41-AFD78871630E}" destId="{2347C6E6-4846-4DC4-9195-89B12EC9E895}" srcOrd="0" destOrd="0" presId="urn:microsoft.com/office/officeart/2005/8/layout/cycle5"/>
    <dgm:cxn modelId="{6F366A58-BD51-4790-A6B4-2D1747FB6CD6}" type="presOf" srcId="{18A86CE2-0475-4601-A0CB-7CB0F037AFD7}" destId="{F050FBB7-8F22-4B27-8AF1-E307702CF8C7}" srcOrd="0" destOrd="0" presId="urn:microsoft.com/office/officeart/2005/8/layout/cycle5"/>
    <dgm:cxn modelId="{39F65286-88A9-48D6-AF53-14AED9CF3DDA}" srcId="{D881B8F4-FC8E-4DA3-88F5-7F014D5EFB55}" destId="{2CCB2E82-8CB1-4A21-AC9D-C6357D1C3AF8}" srcOrd="4" destOrd="0" parTransId="{0CD589C2-437D-40D1-A1DB-98476D19A9B2}" sibTransId="{4B0F742A-7ECD-43C4-A95B-1964BE37DDCA}"/>
    <dgm:cxn modelId="{F7A6CEB7-1396-4C32-8C1D-43CE67D3E7EC}" type="presOf" srcId="{20E4B553-D41B-42B5-82A2-D051B77276A7}" destId="{F38C6A8D-298C-49ED-B364-366AF52B0162}" srcOrd="0" destOrd="0" presId="urn:microsoft.com/office/officeart/2005/8/layout/cycle5"/>
    <dgm:cxn modelId="{67BBD5B9-4F90-4C71-8692-E0848EB859BF}" srcId="{D881B8F4-FC8E-4DA3-88F5-7F014D5EFB55}" destId="{84D1F021-1C19-4B1A-B1D0-FEABADFEFE78}" srcOrd="1" destOrd="0" parTransId="{3983B04C-4685-4889-8781-43587E39E0E1}" sibTransId="{F5DC81A2-64A5-449C-AE41-AFD78871630E}"/>
    <dgm:cxn modelId="{84B8BCBC-EC2B-4743-91A6-C90C4FEF369C}" srcId="{D881B8F4-FC8E-4DA3-88F5-7F014D5EFB55}" destId="{27E69937-8256-415B-A4A3-0E41A10B7174}" srcOrd="6" destOrd="0" parTransId="{CBD591C3-96B7-4D63-A2CC-639D522E0F05}" sibTransId="{986FB7A1-9471-4327-8AD0-7495124F5032}"/>
    <dgm:cxn modelId="{CABFB4D5-5D1F-455F-BC38-0963F39931C3}" type="presOf" srcId="{167599DB-0C12-476A-A588-C83FB31000B2}" destId="{415727EB-4F2F-4CAB-A3DB-2C9018800122}" srcOrd="0" destOrd="0" presId="urn:microsoft.com/office/officeart/2005/8/layout/cycle5"/>
    <dgm:cxn modelId="{51C583DB-FBAF-43D5-BA6D-9836992E573B}" type="presOf" srcId="{986FB7A1-9471-4327-8AD0-7495124F5032}" destId="{17327354-A560-430A-8445-7017FC055760}" srcOrd="0" destOrd="0" presId="urn:microsoft.com/office/officeart/2005/8/layout/cycle5"/>
    <dgm:cxn modelId="{A79FD4DB-CD94-46E1-A007-8D532DF92752}" srcId="{D881B8F4-FC8E-4DA3-88F5-7F014D5EFB55}" destId="{92D8F55B-51F4-4622-9A70-A0B971E8F998}" srcOrd="0" destOrd="0" parTransId="{C1363ED2-6541-445E-BB62-D8647954A190}" sibTransId="{FB3380A6-20E6-4DF6-90AF-80F003B988EC}"/>
    <dgm:cxn modelId="{1DADF2E3-6C8E-4737-9653-0AE336D6F407}" type="presOf" srcId="{84D1F021-1C19-4B1A-B1D0-FEABADFEFE78}" destId="{CCC1BC85-58B4-4637-A3E7-6168077EF80B}" srcOrd="0" destOrd="0" presId="urn:microsoft.com/office/officeart/2005/8/layout/cycle5"/>
    <dgm:cxn modelId="{2F28B7EC-6D26-4539-9C72-FCC3D4A08DC4}" type="presOf" srcId="{23E07F25-D857-4DC6-A8D0-40C266B3BF7E}" destId="{47849250-B9FC-4959-A8C9-B213BAF441FC}" srcOrd="0" destOrd="0" presId="urn:microsoft.com/office/officeart/2005/8/layout/cycle5"/>
    <dgm:cxn modelId="{9A4D71FA-6509-4C91-A548-D4CD4BE29E01}" type="presOf" srcId="{4B0F742A-7ECD-43C4-A95B-1964BE37DDCA}" destId="{A8289E2D-1EE8-4CE8-AF78-B1CEBCE3BF21}" srcOrd="0" destOrd="0" presId="urn:microsoft.com/office/officeart/2005/8/layout/cycle5"/>
    <dgm:cxn modelId="{49214F51-0DFC-4F37-8F3B-E9C91DBCF7CC}" type="presParOf" srcId="{3A71CF0A-8C49-4297-BA5C-A421EFDFDDD7}" destId="{5A4C24C0-60B1-45D1-B01E-17331112285E}" srcOrd="0" destOrd="0" presId="urn:microsoft.com/office/officeart/2005/8/layout/cycle5"/>
    <dgm:cxn modelId="{B711A00B-F4F9-4949-BD50-95EFA07D86F9}" type="presParOf" srcId="{3A71CF0A-8C49-4297-BA5C-A421EFDFDDD7}" destId="{15354290-C6D4-4930-BC23-97638ED50FDB}" srcOrd="1" destOrd="0" presId="urn:microsoft.com/office/officeart/2005/8/layout/cycle5"/>
    <dgm:cxn modelId="{2CA1A76E-159C-414A-BEC5-565BF1D80C9D}" type="presParOf" srcId="{3A71CF0A-8C49-4297-BA5C-A421EFDFDDD7}" destId="{1B5DFBDA-3945-4D9F-B1B7-40B59714B5BD}" srcOrd="2" destOrd="0" presId="urn:microsoft.com/office/officeart/2005/8/layout/cycle5"/>
    <dgm:cxn modelId="{D6B5A0C3-85B3-419A-983B-47CE33484729}" type="presParOf" srcId="{3A71CF0A-8C49-4297-BA5C-A421EFDFDDD7}" destId="{CCC1BC85-58B4-4637-A3E7-6168077EF80B}" srcOrd="3" destOrd="0" presId="urn:microsoft.com/office/officeart/2005/8/layout/cycle5"/>
    <dgm:cxn modelId="{6A916431-7B93-4604-9597-EC6AC6556837}" type="presParOf" srcId="{3A71CF0A-8C49-4297-BA5C-A421EFDFDDD7}" destId="{15B9FC7E-8B15-4AB1-8E58-09245FE4FB23}" srcOrd="4" destOrd="0" presId="urn:microsoft.com/office/officeart/2005/8/layout/cycle5"/>
    <dgm:cxn modelId="{B20ADA4F-5455-4237-B96D-F73B422C339F}" type="presParOf" srcId="{3A71CF0A-8C49-4297-BA5C-A421EFDFDDD7}" destId="{2347C6E6-4846-4DC4-9195-89B12EC9E895}" srcOrd="5" destOrd="0" presId="urn:microsoft.com/office/officeart/2005/8/layout/cycle5"/>
    <dgm:cxn modelId="{2DE8BF2C-3128-43F8-91BD-090432D80901}" type="presParOf" srcId="{3A71CF0A-8C49-4297-BA5C-A421EFDFDDD7}" destId="{415727EB-4F2F-4CAB-A3DB-2C9018800122}" srcOrd="6" destOrd="0" presId="urn:microsoft.com/office/officeart/2005/8/layout/cycle5"/>
    <dgm:cxn modelId="{FBFBA3DF-3E34-4A50-9A98-4DD742ACF517}" type="presParOf" srcId="{3A71CF0A-8C49-4297-BA5C-A421EFDFDDD7}" destId="{18E89D5E-2489-48F5-B091-B0CD7D099844}" srcOrd="7" destOrd="0" presId="urn:microsoft.com/office/officeart/2005/8/layout/cycle5"/>
    <dgm:cxn modelId="{837A10AD-2AA6-40A5-A3F4-AB97353EFE84}" type="presParOf" srcId="{3A71CF0A-8C49-4297-BA5C-A421EFDFDDD7}" destId="{F38C6A8D-298C-49ED-B364-366AF52B0162}" srcOrd="8" destOrd="0" presId="urn:microsoft.com/office/officeart/2005/8/layout/cycle5"/>
    <dgm:cxn modelId="{AAF2534B-1EAC-43AC-8FBD-157DA81E1B0C}" type="presParOf" srcId="{3A71CF0A-8C49-4297-BA5C-A421EFDFDDD7}" destId="{47849250-B9FC-4959-A8C9-B213BAF441FC}" srcOrd="9" destOrd="0" presId="urn:microsoft.com/office/officeart/2005/8/layout/cycle5"/>
    <dgm:cxn modelId="{70A8D0BC-4D25-46A6-A16D-CFD02F2DCBE7}" type="presParOf" srcId="{3A71CF0A-8C49-4297-BA5C-A421EFDFDDD7}" destId="{A560B250-F4A3-435F-9DF0-E8ADE8AC3F6D}" srcOrd="10" destOrd="0" presId="urn:microsoft.com/office/officeart/2005/8/layout/cycle5"/>
    <dgm:cxn modelId="{E79BD536-1D65-4C24-980A-FFF6F47B0E46}" type="presParOf" srcId="{3A71CF0A-8C49-4297-BA5C-A421EFDFDDD7}" destId="{8EC5BF9C-A7DA-4290-B498-0A9877326A4D}" srcOrd="11" destOrd="0" presId="urn:microsoft.com/office/officeart/2005/8/layout/cycle5"/>
    <dgm:cxn modelId="{A7C46A14-3A1F-49B9-AF04-01F2E2CA6F9E}" type="presParOf" srcId="{3A71CF0A-8C49-4297-BA5C-A421EFDFDDD7}" destId="{67A1A22B-8769-49A0-BE6B-E32E3F55D183}" srcOrd="12" destOrd="0" presId="urn:microsoft.com/office/officeart/2005/8/layout/cycle5"/>
    <dgm:cxn modelId="{50C3FD04-4A69-4685-A849-DB1CC61CA6E4}" type="presParOf" srcId="{3A71CF0A-8C49-4297-BA5C-A421EFDFDDD7}" destId="{84BC3913-F409-42A4-86FB-0024A9429DC5}" srcOrd="13" destOrd="0" presId="urn:microsoft.com/office/officeart/2005/8/layout/cycle5"/>
    <dgm:cxn modelId="{670C1AEA-B455-4AF9-A1FC-F08968E7ED1E}" type="presParOf" srcId="{3A71CF0A-8C49-4297-BA5C-A421EFDFDDD7}" destId="{A8289E2D-1EE8-4CE8-AF78-B1CEBCE3BF21}" srcOrd="14" destOrd="0" presId="urn:microsoft.com/office/officeart/2005/8/layout/cycle5"/>
    <dgm:cxn modelId="{4885C43A-A3D0-43D9-A46C-44B12867FC24}" type="presParOf" srcId="{3A71CF0A-8C49-4297-BA5C-A421EFDFDDD7}" destId="{F050FBB7-8F22-4B27-8AF1-E307702CF8C7}" srcOrd="15" destOrd="0" presId="urn:microsoft.com/office/officeart/2005/8/layout/cycle5"/>
    <dgm:cxn modelId="{9119E758-107F-4597-AAFE-6A7D6939B0D9}" type="presParOf" srcId="{3A71CF0A-8C49-4297-BA5C-A421EFDFDDD7}" destId="{BC7ADBD6-7459-4FEC-9C2F-8652B7E9996D}" srcOrd="16" destOrd="0" presId="urn:microsoft.com/office/officeart/2005/8/layout/cycle5"/>
    <dgm:cxn modelId="{DAAE19B5-6C3F-4E1E-9553-1C9E46260897}" type="presParOf" srcId="{3A71CF0A-8C49-4297-BA5C-A421EFDFDDD7}" destId="{56688BF1-0307-4401-AB8F-89EA67F57E4A}" srcOrd="17" destOrd="0" presId="urn:microsoft.com/office/officeart/2005/8/layout/cycle5"/>
    <dgm:cxn modelId="{3477CBE6-7632-4CB8-BF1A-884A28A7F3B1}" type="presParOf" srcId="{3A71CF0A-8C49-4297-BA5C-A421EFDFDDD7}" destId="{DC218E51-5951-4054-8E3E-480C1EFE8401}" srcOrd="18" destOrd="0" presId="urn:microsoft.com/office/officeart/2005/8/layout/cycle5"/>
    <dgm:cxn modelId="{AB64E150-9AEF-4DCF-A122-8E0CAD588997}" type="presParOf" srcId="{3A71CF0A-8C49-4297-BA5C-A421EFDFDDD7}" destId="{95518EAA-384A-4005-B648-038AE78D3BE4}" srcOrd="19" destOrd="0" presId="urn:microsoft.com/office/officeart/2005/8/layout/cycle5"/>
    <dgm:cxn modelId="{44769308-C225-46F8-A031-03435F204274}" type="presParOf" srcId="{3A71CF0A-8C49-4297-BA5C-A421EFDFDDD7}" destId="{17327354-A560-430A-8445-7017FC055760}" srcOrd="20" destOrd="0" presId="urn:microsoft.com/office/officeart/2005/8/layout/cycle5"/>
    <dgm:cxn modelId="{BC7FD43C-5F7C-40E0-8B94-80B23E1A88E3}" type="presParOf" srcId="{3A71CF0A-8C49-4297-BA5C-A421EFDFDDD7}" destId="{F79A075F-04C0-40B6-9112-DBCBA9AE98EB}" srcOrd="21" destOrd="0" presId="urn:microsoft.com/office/officeart/2005/8/layout/cycle5"/>
    <dgm:cxn modelId="{84CFBF53-8CB7-4DF3-B4CE-EB89FBAD1310}" type="presParOf" srcId="{3A71CF0A-8C49-4297-BA5C-A421EFDFDDD7}" destId="{8188336E-0EDC-4D5A-9A9A-5CBBB79A9764}" srcOrd="22" destOrd="0" presId="urn:microsoft.com/office/officeart/2005/8/layout/cycle5"/>
    <dgm:cxn modelId="{CCD5A646-CDA5-426F-BCD2-D39E13AE599C}" type="presParOf" srcId="{3A71CF0A-8C49-4297-BA5C-A421EFDFDDD7}" destId="{34D1B2CE-45A8-4217-9DE0-2E0522A9E2B5}" srcOrd="23"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45326C-BD5D-4774-AF8D-9F6A3C4A46E1}" type="doc">
      <dgm:prSet loTypeId="urn:microsoft.com/office/officeart/2005/8/layout/chevron1" loCatId="process" qsTypeId="urn:microsoft.com/office/officeart/2005/8/quickstyle/simple1" qsCatId="simple" csTypeId="urn:microsoft.com/office/officeart/2005/8/colors/colorful1" csCatId="colorful" phldr="0"/>
      <dgm:spPr/>
      <dgm:t>
        <a:bodyPr/>
        <a:lstStyle/>
        <a:p>
          <a:endParaRPr lang="en-US"/>
        </a:p>
      </dgm:t>
    </dgm:pt>
    <dgm:pt modelId="{273CCF62-A022-4B38-9B82-726E1263B70F}">
      <dgm:prSet phldrT="[Text]" phldr="1"/>
      <dgm:spPr/>
      <dgm:t>
        <a:bodyPr/>
        <a:lstStyle/>
        <a:p>
          <a:endParaRPr lang="en-US"/>
        </a:p>
      </dgm:t>
    </dgm:pt>
    <dgm:pt modelId="{8497ED85-416B-4640-903B-CCC021F146F5}" type="parTrans" cxnId="{82B742B3-0BAE-4140-8E13-57F8FF50AF57}">
      <dgm:prSet/>
      <dgm:spPr/>
      <dgm:t>
        <a:bodyPr/>
        <a:lstStyle/>
        <a:p>
          <a:endParaRPr lang="en-US"/>
        </a:p>
      </dgm:t>
    </dgm:pt>
    <dgm:pt modelId="{37014635-297D-49DE-8285-C4A028422EFB}" type="sibTrans" cxnId="{82B742B3-0BAE-4140-8E13-57F8FF50AF57}">
      <dgm:prSet/>
      <dgm:spPr/>
      <dgm:t>
        <a:bodyPr/>
        <a:lstStyle/>
        <a:p>
          <a:endParaRPr lang="en-US"/>
        </a:p>
      </dgm:t>
    </dgm:pt>
    <dgm:pt modelId="{76C370DB-9EC0-4755-89FC-7118ED0C7219}">
      <dgm:prSet phldrT="[Text]" phldr="1"/>
      <dgm:spPr/>
      <dgm:t>
        <a:bodyPr/>
        <a:lstStyle/>
        <a:p>
          <a:endParaRPr lang="en-US"/>
        </a:p>
      </dgm:t>
    </dgm:pt>
    <dgm:pt modelId="{FC46BD84-42A2-4B3E-BBA4-E6C2651C97E4}" type="parTrans" cxnId="{1372CA85-781B-4A6D-A5FF-B9505244E826}">
      <dgm:prSet/>
      <dgm:spPr/>
      <dgm:t>
        <a:bodyPr/>
        <a:lstStyle/>
        <a:p>
          <a:endParaRPr lang="en-US"/>
        </a:p>
      </dgm:t>
    </dgm:pt>
    <dgm:pt modelId="{FD939B8A-E322-4CF6-8C12-71864EB78215}" type="sibTrans" cxnId="{1372CA85-781B-4A6D-A5FF-B9505244E826}">
      <dgm:prSet/>
      <dgm:spPr/>
      <dgm:t>
        <a:bodyPr/>
        <a:lstStyle/>
        <a:p>
          <a:endParaRPr lang="en-US"/>
        </a:p>
      </dgm:t>
    </dgm:pt>
    <dgm:pt modelId="{3F35E1A1-D2EC-4DDF-95FF-23588018F98E}">
      <dgm:prSet phldrT="[Text]" phldr="1"/>
      <dgm:spPr/>
      <dgm:t>
        <a:bodyPr/>
        <a:lstStyle/>
        <a:p>
          <a:endParaRPr lang="en-US"/>
        </a:p>
      </dgm:t>
    </dgm:pt>
    <dgm:pt modelId="{F9FE996E-F98E-4FC2-9F9A-9004B5D244AD}" type="parTrans" cxnId="{C16BA7E8-F83B-4BC9-84DB-4701F62BFF36}">
      <dgm:prSet/>
      <dgm:spPr/>
      <dgm:t>
        <a:bodyPr/>
        <a:lstStyle/>
        <a:p>
          <a:endParaRPr lang="en-US"/>
        </a:p>
      </dgm:t>
    </dgm:pt>
    <dgm:pt modelId="{547124B4-D3FA-4BE5-B90A-05073B9A2EA9}" type="sibTrans" cxnId="{C16BA7E8-F83B-4BC9-84DB-4701F62BFF36}">
      <dgm:prSet/>
      <dgm:spPr/>
      <dgm:t>
        <a:bodyPr/>
        <a:lstStyle/>
        <a:p>
          <a:endParaRPr lang="en-US"/>
        </a:p>
      </dgm:t>
    </dgm:pt>
    <dgm:pt modelId="{624B6283-1533-42B9-A149-9FB8F616132E}" type="pres">
      <dgm:prSet presAssocID="{C845326C-BD5D-4774-AF8D-9F6A3C4A46E1}" presName="Name0" presStyleCnt="0">
        <dgm:presLayoutVars>
          <dgm:dir/>
          <dgm:animLvl val="lvl"/>
          <dgm:resizeHandles val="exact"/>
        </dgm:presLayoutVars>
      </dgm:prSet>
      <dgm:spPr/>
    </dgm:pt>
    <dgm:pt modelId="{6984DA90-0C26-425A-B158-322A0F6B7469}" type="pres">
      <dgm:prSet presAssocID="{273CCF62-A022-4B38-9B82-726E1263B70F}" presName="parTxOnly" presStyleLbl="node1" presStyleIdx="0" presStyleCnt="3">
        <dgm:presLayoutVars>
          <dgm:chMax val="0"/>
          <dgm:chPref val="0"/>
          <dgm:bulletEnabled val="1"/>
        </dgm:presLayoutVars>
      </dgm:prSet>
      <dgm:spPr/>
    </dgm:pt>
    <dgm:pt modelId="{7E5ED4C5-B8C5-484B-A6C7-FC6EB59384CC}" type="pres">
      <dgm:prSet presAssocID="{37014635-297D-49DE-8285-C4A028422EFB}" presName="parTxOnlySpace" presStyleCnt="0"/>
      <dgm:spPr/>
    </dgm:pt>
    <dgm:pt modelId="{C8777805-0F49-4162-B811-8DE83F5D1EC2}" type="pres">
      <dgm:prSet presAssocID="{76C370DB-9EC0-4755-89FC-7118ED0C7219}" presName="parTxOnly" presStyleLbl="node1" presStyleIdx="1" presStyleCnt="3">
        <dgm:presLayoutVars>
          <dgm:chMax val="0"/>
          <dgm:chPref val="0"/>
          <dgm:bulletEnabled val="1"/>
        </dgm:presLayoutVars>
      </dgm:prSet>
      <dgm:spPr/>
    </dgm:pt>
    <dgm:pt modelId="{BC69AB41-7505-434A-AC66-96F63EEE0118}" type="pres">
      <dgm:prSet presAssocID="{FD939B8A-E322-4CF6-8C12-71864EB78215}" presName="parTxOnlySpace" presStyleCnt="0"/>
      <dgm:spPr/>
    </dgm:pt>
    <dgm:pt modelId="{5FB16E88-9A40-4216-AC70-E3FD193278E0}" type="pres">
      <dgm:prSet presAssocID="{3F35E1A1-D2EC-4DDF-95FF-23588018F98E}" presName="parTxOnly" presStyleLbl="node1" presStyleIdx="2" presStyleCnt="3">
        <dgm:presLayoutVars>
          <dgm:chMax val="0"/>
          <dgm:chPref val="0"/>
          <dgm:bulletEnabled val="1"/>
        </dgm:presLayoutVars>
      </dgm:prSet>
      <dgm:spPr/>
    </dgm:pt>
  </dgm:ptLst>
  <dgm:cxnLst>
    <dgm:cxn modelId="{D3222B52-AF4B-44C3-8CBC-E82EE230BF1D}" type="presOf" srcId="{76C370DB-9EC0-4755-89FC-7118ED0C7219}" destId="{C8777805-0F49-4162-B811-8DE83F5D1EC2}" srcOrd="0" destOrd="0" presId="urn:microsoft.com/office/officeart/2005/8/layout/chevron1"/>
    <dgm:cxn modelId="{1372CA85-781B-4A6D-A5FF-B9505244E826}" srcId="{C845326C-BD5D-4774-AF8D-9F6A3C4A46E1}" destId="{76C370DB-9EC0-4755-89FC-7118ED0C7219}" srcOrd="1" destOrd="0" parTransId="{FC46BD84-42A2-4B3E-BBA4-E6C2651C97E4}" sibTransId="{FD939B8A-E322-4CF6-8C12-71864EB78215}"/>
    <dgm:cxn modelId="{539DA8A7-53EF-4E4F-9BD1-488C98D26A80}" type="presOf" srcId="{C845326C-BD5D-4774-AF8D-9F6A3C4A46E1}" destId="{624B6283-1533-42B9-A149-9FB8F616132E}" srcOrd="0" destOrd="0" presId="urn:microsoft.com/office/officeart/2005/8/layout/chevron1"/>
    <dgm:cxn modelId="{82B742B3-0BAE-4140-8E13-57F8FF50AF57}" srcId="{C845326C-BD5D-4774-AF8D-9F6A3C4A46E1}" destId="{273CCF62-A022-4B38-9B82-726E1263B70F}" srcOrd="0" destOrd="0" parTransId="{8497ED85-416B-4640-903B-CCC021F146F5}" sibTransId="{37014635-297D-49DE-8285-C4A028422EFB}"/>
    <dgm:cxn modelId="{AFAD49B4-647F-41A1-BFE8-ADFCC7D0F59D}" type="presOf" srcId="{3F35E1A1-D2EC-4DDF-95FF-23588018F98E}" destId="{5FB16E88-9A40-4216-AC70-E3FD193278E0}" srcOrd="0" destOrd="0" presId="urn:microsoft.com/office/officeart/2005/8/layout/chevron1"/>
    <dgm:cxn modelId="{BCB06FB6-3A8D-4103-9D58-43DBC2ECB1F8}" type="presOf" srcId="{273CCF62-A022-4B38-9B82-726E1263B70F}" destId="{6984DA90-0C26-425A-B158-322A0F6B7469}" srcOrd="0" destOrd="0" presId="urn:microsoft.com/office/officeart/2005/8/layout/chevron1"/>
    <dgm:cxn modelId="{C16BA7E8-F83B-4BC9-84DB-4701F62BFF36}" srcId="{C845326C-BD5D-4774-AF8D-9F6A3C4A46E1}" destId="{3F35E1A1-D2EC-4DDF-95FF-23588018F98E}" srcOrd="2" destOrd="0" parTransId="{F9FE996E-F98E-4FC2-9F9A-9004B5D244AD}" sibTransId="{547124B4-D3FA-4BE5-B90A-05073B9A2EA9}"/>
    <dgm:cxn modelId="{77F44931-8234-4BA0-9EBF-57F513FD29C7}" type="presParOf" srcId="{624B6283-1533-42B9-A149-9FB8F616132E}" destId="{6984DA90-0C26-425A-B158-322A0F6B7469}" srcOrd="0" destOrd="0" presId="urn:microsoft.com/office/officeart/2005/8/layout/chevron1"/>
    <dgm:cxn modelId="{482B9367-4175-49DA-9012-301D243E28DC}" type="presParOf" srcId="{624B6283-1533-42B9-A149-9FB8F616132E}" destId="{7E5ED4C5-B8C5-484B-A6C7-FC6EB59384CC}" srcOrd="1" destOrd="0" presId="urn:microsoft.com/office/officeart/2005/8/layout/chevron1"/>
    <dgm:cxn modelId="{5386272E-D31D-4072-A9C6-7E86BF83C9A1}" type="presParOf" srcId="{624B6283-1533-42B9-A149-9FB8F616132E}" destId="{C8777805-0F49-4162-B811-8DE83F5D1EC2}" srcOrd="2" destOrd="0" presId="urn:microsoft.com/office/officeart/2005/8/layout/chevron1"/>
    <dgm:cxn modelId="{D2680BE1-40D7-420C-A94D-B50D3BCB6966}" type="presParOf" srcId="{624B6283-1533-42B9-A149-9FB8F616132E}" destId="{BC69AB41-7505-434A-AC66-96F63EEE0118}" srcOrd="3" destOrd="0" presId="urn:microsoft.com/office/officeart/2005/8/layout/chevron1"/>
    <dgm:cxn modelId="{2338782F-AB6D-4FC3-B6F8-64321F8DF29B}" type="presParOf" srcId="{624B6283-1533-42B9-A149-9FB8F616132E}" destId="{5FB16E88-9A40-4216-AC70-E3FD193278E0}" srcOrd="4"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A8F6E2-A7C5-465C-B169-1E059A7BF37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9C1216B-F728-4E51-9B1D-4467AE3EB1A3}">
      <dgm:prSet phldrT="[Text]" custT="1"/>
      <dgm:spPr>
        <a:solidFill>
          <a:schemeClr val="accent5"/>
        </a:solidFill>
      </dgm:spPr>
      <dgm:t>
        <a:bodyPr/>
        <a:lstStyle/>
        <a:p>
          <a:pPr algn="ctr"/>
          <a:r>
            <a:rPr lang="en-US" sz="1800" dirty="0"/>
            <a:t>Financial statements in conformity with </a:t>
          </a:r>
          <a:r>
            <a:rPr lang="en-US" sz="1800" u="sng" dirty="0"/>
            <a:t>G</a:t>
          </a:r>
          <a:r>
            <a:rPr lang="en-US" sz="1800" b="0" dirty="0"/>
            <a:t>enerally </a:t>
          </a:r>
          <a:r>
            <a:rPr lang="en-US" sz="1800" b="0" u="sng" dirty="0"/>
            <a:t>A</a:t>
          </a:r>
          <a:r>
            <a:rPr lang="en-US" sz="1800" b="0" dirty="0"/>
            <a:t>ccepted </a:t>
          </a:r>
          <a:r>
            <a:rPr lang="en-US" sz="1800" b="0" u="sng" dirty="0"/>
            <a:t>A</a:t>
          </a:r>
          <a:r>
            <a:rPr lang="en-US" sz="1800" b="0" dirty="0"/>
            <a:t>ccounting </a:t>
          </a:r>
          <a:r>
            <a:rPr lang="en-US" sz="1800" b="0" u="sng" dirty="0"/>
            <a:t>P</a:t>
          </a:r>
          <a:r>
            <a:rPr lang="en-US" sz="1800" b="0" dirty="0"/>
            <a:t>rinciples</a:t>
          </a:r>
          <a:r>
            <a:rPr lang="en-US" sz="1800" b="1" dirty="0"/>
            <a:t> </a:t>
          </a:r>
          <a:r>
            <a:rPr lang="en-US" sz="1800" dirty="0"/>
            <a:t>(</a:t>
          </a:r>
          <a:r>
            <a:rPr lang="en-US" sz="1800" b="0" dirty="0">
              <a:solidFill>
                <a:schemeClr val="bg1"/>
              </a:solidFill>
            </a:rPr>
            <a:t>GAAP</a:t>
          </a:r>
          <a:r>
            <a:rPr lang="en-US" sz="1800" dirty="0"/>
            <a:t>)</a:t>
          </a:r>
        </a:p>
      </dgm:t>
    </dgm:pt>
    <dgm:pt modelId="{47450C4F-F734-4445-BF30-5C7B7AB7AC8C}" type="parTrans" cxnId="{D02C1885-B31C-48F3-9C7A-93588F96E843}">
      <dgm:prSet/>
      <dgm:spPr/>
      <dgm:t>
        <a:bodyPr/>
        <a:lstStyle/>
        <a:p>
          <a:endParaRPr lang="en-US"/>
        </a:p>
      </dgm:t>
    </dgm:pt>
    <dgm:pt modelId="{6F9CD831-AD8E-4922-AEB8-DCBD2ED44796}" type="sibTrans" cxnId="{D02C1885-B31C-48F3-9C7A-93588F96E843}">
      <dgm:prSet/>
      <dgm:spPr/>
      <dgm:t>
        <a:bodyPr/>
        <a:lstStyle/>
        <a:p>
          <a:endParaRPr lang="en-US"/>
        </a:p>
      </dgm:t>
    </dgm:pt>
    <dgm:pt modelId="{2CD966F4-7026-47E6-BB02-A2A0303D6A11}">
      <dgm:prSet custT="1"/>
      <dgm:spPr>
        <a:solidFill>
          <a:schemeClr val="accent6"/>
        </a:solidFill>
      </dgm:spPr>
      <dgm:t>
        <a:bodyPr/>
        <a:lstStyle/>
        <a:p>
          <a:pPr algn="ctr"/>
          <a:r>
            <a:rPr lang="en-US" sz="1800" dirty="0">
              <a:solidFill>
                <a:schemeClr val="tx1"/>
              </a:solidFill>
            </a:rPr>
            <a:t>Opinion of auditor with respect to financial statements</a:t>
          </a:r>
        </a:p>
      </dgm:t>
    </dgm:pt>
    <dgm:pt modelId="{4DF59CA4-66C6-43E4-B43E-62A3E12F63A7}" type="parTrans" cxnId="{ADE568A5-6834-4CE9-9FEF-EA7FC8BC7594}">
      <dgm:prSet/>
      <dgm:spPr/>
      <dgm:t>
        <a:bodyPr/>
        <a:lstStyle/>
        <a:p>
          <a:endParaRPr lang="en-US"/>
        </a:p>
      </dgm:t>
    </dgm:pt>
    <dgm:pt modelId="{055D06C1-46B5-497A-BF96-380F81954E46}" type="sibTrans" cxnId="{ADE568A5-6834-4CE9-9FEF-EA7FC8BC7594}">
      <dgm:prSet/>
      <dgm:spPr/>
      <dgm:t>
        <a:bodyPr/>
        <a:lstStyle/>
        <a:p>
          <a:endParaRPr lang="en-US"/>
        </a:p>
      </dgm:t>
    </dgm:pt>
    <dgm:pt modelId="{5D4F6CFF-DF6D-43E0-8194-4275666742B3}">
      <dgm:prSet custT="1"/>
      <dgm:spPr>
        <a:solidFill>
          <a:schemeClr val="tx1"/>
        </a:solidFill>
      </dgm:spPr>
      <dgm:t>
        <a:bodyPr/>
        <a:lstStyle/>
        <a:p>
          <a:pPr algn="ctr"/>
          <a:r>
            <a:rPr lang="en-US" sz="1800" dirty="0"/>
            <a:t>Material violations of state or local law discovered during audit</a:t>
          </a:r>
        </a:p>
      </dgm:t>
    </dgm:pt>
    <dgm:pt modelId="{8E9874D0-7DD3-4805-BE0A-D9C67D3095ED}" type="parTrans" cxnId="{5C15A4ED-5266-4529-AC0F-14BCBF1A4011}">
      <dgm:prSet/>
      <dgm:spPr/>
      <dgm:t>
        <a:bodyPr/>
        <a:lstStyle/>
        <a:p>
          <a:endParaRPr lang="en-US"/>
        </a:p>
      </dgm:t>
    </dgm:pt>
    <dgm:pt modelId="{34309AC9-F19A-445A-BDEB-3CC122D86AFA}" type="sibTrans" cxnId="{5C15A4ED-5266-4529-AC0F-14BCBF1A4011}">
      <dgm:prSet/>
      <dgm:spPr/>
      <dgm:t>
        <a:bodyPr/>
        <a:lstStyle/>
        <a:p>
          <a:endParaRPr lang="en-US"/>
        </a:p>
      </dgm:t>
    </dgm:pt>
    <dgm:pt modelId="{2247B5A7-4B46-4D26-A008-D653A1D0BBAE}" type="pres">
      <dgm:prSet presAssocID="{56A8F6E2-A7C5-465C-B169-1E059A7BF376}" presName="linear" presStyleCnt="0">
        <dgm:presLayoutVars>
          <dgm:dir/>
          <dgm:animLvl val="lvl"/>
          <dgm:resizeHandles val="exact"/>
        </dgm:presLayoutVars>
      </dgm:prSet>
      <dgm:spPr/>
    </dgm:pt>
    <dgm:pt modelId="{39DF39A7-D2CF-483F-9EB7-ABF8FAD2EFFB}" type="pres">
      <dgm:prSet presAssocID="{C9C1216B-F728-4E51-9B1D-4467AE3EB1A3}" presName="parentLin" presStyleCnt="0"/>
      <dgm:spPr/>
    </dgm:pt>
    <dgm:pt modelId="{E54D09A5-DA85-4E1C-A3CA-4B6AFDF71AA8}" type="pres">
      <dgm:prSet presAssocID="{C9C1216B-F728-4E51-9B1D-4467AE3EB1A3}" presName="parentLeftMargin" presStyleLbl="node1" presStyleIdx="0" presStyleCnt="3"/>
      <dgm:spPr/>
    </dgm:pt>
    <dgm:pt modelId="{6EFFA2B1-3644-4D32-89FD-A307F114B647}" type="pres">
      <dgm:prSet presAssocID="{C9C1216B-F728-4E51-9B1D-4467AE3EB1A3}" presName="parentText" presStyleLbl="node1" presStyleIdx="0" presStyleCnt="3">
        <dgm:presLayoutVars>
          <dgm:chMax val="0"/>
          <dgm:bulletEnabled val="1"/>
        </dgm:presLayoutVars>
      </dgm:prSet>
      <dgm:spPr/>
    </dgm:pt>
    <dgm:pt modelId="{EA011906-148F-456D-ADCF-200172BE9CA3}" type="pres">
      <dgm:prSet presAssocID="{C9C1216B-F728-4E51-9B1D-4467AE3EB1A3}" presName="negativeSpace" presStyleCnt="0"/>
      <dgm:spPr/>
    </dgm:pt>
    <dgm:pt modelId="{AA402433-68D0-4FA4-8FD5-26D6B7B1A066}" type="pres">
      <dgm:prSet presAssocID="{C9C1216B-F728-4E51-9B1D-4467AE3EB1A3}" presName="childText" presStyleLbl="conFgAcc1" presStyleIdx="0" presStyleCnt="3">
        <dgm:presLayoutVars>
          <dgm:bulletEnabled val="1"/>
        </dgm:presLayoutVars>
      </dgm:prSet>
      <dgm:spPr/>
    </dgm:pt>
    <dgm:pt modelId="{25F82A6D-5908-4C8E-937D-DF5F9311F85A}" type="pres">
      <dgm:prSet presAssocID="{6F9CD831-AD8E-4922-AEB8-DCBD2ED44796}" presName="spaceBetweenRectangles" presStyleCnt="0"/>
      <dgm:spPr/>
    </dgm:pt>
    <dgm:pt modelId="{F0841987-7296-4D0A-8FD7-B33F0C56A279}" type="pres">
      <dgm:prSet presAssocID="{2CD966F4-7026-47E6-BB02-A2A0303D6A11}" presName="parentLin" presStyleCnt="0"/>
      <dgm:spPr/>
    </dgm:pt>
    <dgm:pt modelId="{901A3AE1-755E-471D-B59F-DEF765E99A78}" type="pres">
      <dgm:prSet presAssocID="{2CD966F4-7026-47E6-BB02-A2A0303D6A11}" presName="parentLeftMargin" presStyleLbl="node1" presStyleIdx="0" presStyleCnt="3"/>
      <dgm:spPr/>
    </dgm:pt>
    <dgm:pt modelId="{1C0DDCB4-1841-460E-B7D4-6F8EF117222F}" type="pres">
      <dgm:prSet presAssocID="{2CD966F4-7026-47E6-BB02-A2A0303D6A11}" presName="parentText" presStyleLbl="node1" presStyleIdx="1" presStyleCnt="3">
        <dgm:presLayoutVars>
          <dgm:chMax val="0"/>
          <dgm:bulletEnabled val="1"/>
        </dgm:presLayoutVars>
      </dgm:prSet>
      <dgm:spPr/>
    </dgm:pt>
    <dgm:pt modelId="{E6D72226-351B-47AB-9607-7649D5D46BD8}" type="pres">
      <dgm:prSet presAssocID="{2CD966F4-7026-47E6-BB02-A2A0303D6A11}" presName="negativeSpace" presStyleCnt="0"/>
      <dgm:spPr/>
    </dgm:pt>
    <dgm:pt modelId="{ADFCBDCF-DA66-4A7C-A2DD-359B0C9C09D5}" type="pres">
      <dgm:prSet presAssocID="{2CD966F4-7026-47E6-BB02-A2A0303D6A11}" presName="childText" presStyleLbl="conFgAcc1" presStyleIdx="1" presStyleCnt="3">
        <dgm:presLayoutVars>
          <dgm:bulletEnabled val="1"/>
        </dgm:presLayoutVars>
      </dgm:prSet>
      <dgm:spPr/>
    </dgm:pt>
    <dgm:pt modelId="{3362A02C-5CE3-4479-B2E4-6B1045AB4DB8}" type="pres">
      <dgm:prSet presAssocID="{055D06C1-46B5-497A-BF96-380F81954E46}" presName="spaceBetweenRectangles" presStyleCnt="0"/>
      <dgm:spPr/>
    </dgm:pt>
    <dgm:pt modelId="{3E69B3CB-E94E-49C6-A270-0B94E6B42E8F}" type="pres">
      <dgm:prSet presAssocID="{5D4F6CFF-DF6D-43E0-8194-4275666742B3}" presName="parentLin" presStyleCnt="0"/>
      <dgm:spPr/>
    </dgm:pt>
    <dgm:pt modelId="{AE1E643B-C8F1-4815-8CE1-E4DFA8CCA06D}" type="pres">
      <dgm:prSet presAssocID="{5D4F6CFF-DF6D-43E0-8194-4275666742B3}" presName="parentLeftMargin" presStyleLbl="node1" presStyleIdx="1" presStyleCnt="3"/>
      <dgm:spPr/>
    </dgm:pt>
    <dgm:pt modelId="{59782605-6FE3-4A5D-827B-F95433ACAEC0}" type="pres">
      <dgm:prSet presAssocID="{5D4F6CFF-DF6D-43E0-8194-4275666742B3}" presName="parentText" presStyleLbl="node1" presStyleIdx="2" presStyleCnt="3">
        <dgm:presLayoutVars>
          <dgm:chMax val="0"/>
          <dgm:bulletEnabled val="1"/>
        </dgm:presLayoutVars>
      </dgm:prSet>
      <dgm:spPr/>
    </dgm:pt>
    <dgm:pt modelId="{61673F63-708D-4FF7-839B-AF2C1E5471A4}" type="pres">
      <dgm:prSet presAssocID="{5D4F6CFF-DF6D-43E0-8194-4275666742B3}" presName="negativeSpace" presStyleCnt="0"/>
      <dgm:spPr/>
    </dgm:pt>
    <dgm:pt modelId="{6A4AD113-E464-496F-BAEA-082EB5B20852}" type="pres">
      <dgm:prSet presAssocID="{5D4F6CFF-DF6D-43E0-8194-4275666742B3}" presName="childText" presStyleLbl="conFgAcc1" presStyleIdx="2" presStyleCnt="3">
        <dgm:presLayoutVars>
          <dgm:bulletEnabled val="1"/>
        </dgm:presLayoutVars>
      </dgm:prSet>
      <dgm:spPr/>
    </dgm:pt>
  </dgm:ptLst>
  <dgm:cxnLst>
    <dgm:cxn modelId="{92065A35-5FA6-4613-8831-91E55A52085F}" type="presOf" srcId="{2CD966F4-7026-47E6-BB02-A2A0303D6A11}" destId="{901A3AE1-755E-471D-B59F-DEF765E99A78}" srcOrd="0" destOrd="0" presId="urn:microsoft.com/office/officeart/2005/8/layout/list1"/>
    <dgm:cxn modelId="{C1BE1E47-4544-4823-AD53-B4D65E0A8679}" type="presOf" srcId="{56A8F6E2-A7C5-465C-B169-1E059A7BF376}" destId="{2247B5A7-4B46-4D26-A008-D653A1D0BBAE}" srcOrd="0" destOrd="0" presId="urn:microsoft.com/office/officeart/2005/8/layout/list1"/>
    <dgm:cxn modelId="{D02C1885-B31C-48F3-9C7A-93588F96E843}" srcId="{56A8F6E2-A7C5-465C-B169-1E059A7BF376}" destId="{C9C1216B-F728-4E51-9B1D-4467AE3EB1A3}" srcOrd="0" destOrd="0" parTransId="{47450C4F-F734-4445-BF30-5C7B7AB7AC8C}" sibTransId="{6F9CD831-AD8E-4922-AEB8-DCBD2ED44796}"/>
    <dgm:cxn modelId="{34B523A3-95B3-4BAC-BBAB-A91CBBEEF2C1}" type="presOf" srcId="{C9C1216B-F728-4E51-9B1D-4467AE3EB1A3}" destId="{E54D09A5-DA85-4E1C-A3CA-4B6AFDF71AA8}" srcOrd="0" destOrd="0" presId="urn:microsoft.com/office/officeart/2005/8/layout/list1"/>
    <dgm:cxn modelId="{ADE568A5-6834-4CE9-9FEF-EA7FC8BC7594}" srcId="{56A8F6E2-A7C5-465C-B169-1E059A7BF376}" destId="{2CD966F4-7026-47E6-BB02-A2A0303D6A11}" srcOrd="1" destOrd="0" parTransId="{4DF59CA4-66C6-43E4-B43E-62A3E12F63A7}" sibTransId="{055D06C1-46B5-497A-BF96-380F81954E46}"/>
    <dgm:cxn modelId="{0FB157A9-E5EF-4530-A39D-F83F75EF06B3}" type="presOf" srcId="{C9C1216B-F728-4E51-9B1D-4467AE3EB1A3}" destId="{6EFFA2B1-3644-4D32-89FD-A307F114B647}" srcOrd="1" destOrd="0" presId="urn:microsoft.com/office/officeart/2005/8/layout/list1"/>
    <dgm:cxn modelId="{05B41DB1-1733-4D2B-A332-7885F2C8EBCF}" type="presOf" srcId="{5D4F6CFF-DF6D-43E0-8194-4275666742B3}" destId="{59782605-6FE3-4A5D-827B-F95433ACAEC0}" srcOrd="1" destOrd="0" presId="urn:microsoft.com/office/officeart/2005/8/layout/list1"/>
    <dgm:cxn modelId="{09D1E1B7-B493-47CA-908C-DF49A6D54E80}" type="presOf" srcId="{2CD966F4-7026-47E6-BB02-A2A0303D6A11}" destId="{1C0DDCB4-1841-460E-B7D4-6F8EF117222F}" srcOrd="1" destOrd="0" presId="urn:microsoft.com/office/officeart/2005/8/layout/list1"/>
    <dgm:cxn modelId="{624E3DD4-10F9-4705-AC2B-31A4D6FD9375}" type="presOf" srcId="{5D4F6CFF-DF6D-43E0-8194-4275666742B3}" destId="{AE1E643B-C8F1-4815-8CE1-E4DFA8CCA06D}" srcOrd="0" destOrd="0" presId="urn:microsoft.com/office/officeart/2005/8/layout/list1"/>
    <dgm:cxn modelId="{5C15A4ED-5266-4529-AC0F-14BCBF1A4011}" srcId="{56A8F6E2-A7C5-465C-B169-1E059A7BF376}" destId="{5D4F6CFF-DF6D-43E0-8194-4275666742B3}" srcOrd="2" destOrd="0" parTransId="{8E9874D0-7DD3-4805-BE0A-D9C67D3095ED}" sibTransId="{34309AC9-F19A-445A-BDEB-3CC122D86AFA}"/>
    <dgm:cxn modelId="{F98630B5-FD45-46D4-B14C-AF6600B975F5}" type="presParOf" srcId="{2247B5A7-4B46-4D26-A008-D653A1D0BBAE}" destId="{39DF39A7-D2CF-483F-9EB7-ABF8FAD2EFFB}" srcOrd="0" destOrd="0" presId="urn:microsoft.com/office/officeart/2005/8/layout/list1"/>
    <dgm:cxn modelId="{1499B716-8F1A-4B72-BB8D-A18319D16AD0}" type="presParOf" srcId="{39DF39A7-D2CF-483F-9EB7-ABF8FAD2EFFB}" destId="{E54D09A5-DA85-4E1C-A3CA-4B6AFDF71AA8}" srcOrd="0" destOrd="0" presId="urn:microsoft.com/office/officeart/2005/8/layout/list1"/>
    <dgm:cxn modelId="{01536EF3-ADCF-4BAD-82E3-EFCCA5C86A67}" type="presParOf" srcId="{39DF39A7-D2CF-483F-9EB7-ABF8FAD2EFFB}" destId="{6EFFA2B1-3644-4D32-89FD-A307F114B647}" srcOrd="1" destOrd="0" presId="urn:microsoft.com/office/officeart/2005/8/layout/list1"/>
    <dgm:cxn modelId="{6C6B7492-D35E-4820-B95E-BFA4EB08E601}" type="presParOf" srcId="{2247B5A7-4B46-4D26-A008-D653A1D0BBAE}" destId="{EA011906-148F-456D-ADCF-200172BE9CA3}" srcOrd="1" destOrd="0" presId="urn:microsoft.com/office/officeart/2005/8/layout/list1"/>
    <dgm:cxn modelId="{AAC1DA1B-213F-4140-8198-3BD05B655E78}" type="presParOf" srcId="{2247B5A7-4B46-4D26-A008-D653A1D0BBAE}" destId="{AA402433-68D0-4FA4-8FD5-26D6B7B1A066}" srcOrd="2" destOrd="0" presId="urn:microsoft.com/office/officeart/2005/8/layout/list1"/>
    <dgm:cxn modelId="{02138899-7AA8-45F3-9D58-386810C167BD}" type="presParOf" srcId="{2247B5A7-4B46-4D26-A008-D653A1D0BBAE}" destId="{25F82A6D-5908-4C8E-937D-DF5F9311F85A}" srcOrd="3" destOrd="0" presId="urn:microsoft.com/office/officeart/2005/8/layout/list1"/>
    <dgm:cxn modelId="{1E71E980-1DB5-4E48-8957-8C206F1B81C6}" type="presParOf" srcId="{2247B5A7-4B46-4D26-A008-D653A1D0BBAE}" destId="{F0841987-7296-4D0A-8FD7-B33F0C56A279}" srcOrd="4" destOrd="0" presId="urn:microsoft.com/office/officeart/2005/8/layout/list1"/>
    <dgm:cxn modelId="{DAF3D24E-0588-41B2-8C3C-31DC1171D609}" type="presParOf" srcId="{F0841987-7296-4D0A-8FD7-B33F0C56A279}" destId="{901A3AE1-755E-471D-B59F-DEF765E99A78}" srcOrd="0" destOrd="0" presId="urn:microsoft.com/office/officeart/2005/8/layout/list1"/>
    <dgm:cxn modelId="{F5154ECE-77D0-4902-A9BA-3D67D54F9AF9}" type="presParOf" srcId="{F0841987-7296-4D0A-8FD7-B33F0C56A279}" destId="{1C0DDCB4-1841-460E-B7D4-6F8EF117222F}" srcOrd="1" destOrd="0" presId="urn:microsoft.com/office/officeart/2005/8/layout/list1"/>
    <dgm:cxn modelId="{274B4658-AE57-4A90-B583-A25F1CB45D9D}" type="presParOf" srcId="{2247B5A7-4B46-4D26-A008-D653A1D0BBAE}" destId="{E6D72226-351B-47AB-9607-7649D5D46BD8}" srcOrd="5" destOrd="0" presId="urn:microsoft.com/office/officeart/2005/8/layout/list1"/>
    <dgm:cxn modelId="{D6E34428-1F38-4561-8ED9-1CAF2A77D25D}" type="presParOf" srcId="{2247B5A7-4B46-4D26-A008-D653A1D0BBAE}" destId="{ADFCBDCF-DA66-4A7C-A2DD-359B0C9C09D5}" srcOrd="6" destOrd="0" presId="urn:microsoft.com/office/officeart/2005/8/layout/list1"/>
    <dgm:cxn modelId="{9787A5A0-751A-4F96-8617-39F793E56A9D}" type="presParOf" srcId="{2247B5A7-4B46-4D26-A008-D653A1D0BBAE}" destId="{3362A02C-5CE3-4479-B2E4-6B1045AB4DB8}" srcOrd="7" destOrd="0" presId="urn:microsoft.com/office/officeart/2005/8/layout/list1"/>
    <dgm:cxn modelId="{A4FD16D6-FC91-467E-A9EE-5FC2127A1806}" type="presParOf" srcId="{2247B5A7-4B46-4D26-A008-D653A1D0BBAE}" destId="{3E69B3CB-E94E-49C6-A270-0B94E6B42E8F}" srcOrd="8" destOrd="0" presId="urn:microsoft.com/office/officeart/2005/8/layout/list1"/>
    <dgm:cxn modelId="{CA0DF3A8-7B2A-47A1-8088-1E2B020C5B2F}" type="presParOf" srcId="{3E69B3CB-E94E-49C6-A270-0B94E6B42E8F}" destId="{AE1E643B-C8F1-4815-8CE1-E4DFA8CCA06D}" srcOrd="0" destOrd="0" presId="urn:microsoft.com/office/officeart/2005/8/layout/list1"/>
    <dgm:cxn modelId="{E5F5CC27-EE84-4827-A060-E5F5F6A92F28}" type="presParOf" srcId="{3E69B3CB-E94E-49C6-A270-0B94E6B42E8F}" destId="{59782605-6FE3-4A5D-827B-F95433ACAEC0}" srcOrd="1" destOrd="0" presId="urn:microsoft.com/office/officeart/2005/8/layout/list1"/>
    <dgm:cxn modelId="{4AA33726-07DA-4534-9FCB-27633C69C8B8}" type="presParOf" srcId="{2247B5A7-4B46-4D26-A008-D653A1D0BBAE}" destId="{61673F63-708D-4FF7-839B-AF2C1E5471A4}" srcOrd="9" destOrd="0" presId="urn:microsoft.com/office/officeart/2005/8/layout/list1"/>
    <dgm:cxn modelId="{D2BBA8FD-7E3D-4197-9223-AAEBB155F7A2}" type="presParOf" srcId="{2247B5A7-4B46-4D26-A008-D653A1D0BBAE}" destId="{6A4AD113-E464-496F-BAEA-082EB5B2085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F84AAD-3CCA-4CA3-977E-7B2E9D9699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BBE6FA-B3A8-40AF-A87F-042ACC47BED1}">
      <dgm:prSet phldrT="[Text]"/>
      <dgm:spPr>
        <a:solidFill>
          <a:schemeClr val="accent5"/>
        </a:solidFill>
      </dgm:spPr>
      <dgm:t>
        <a:bodyPr/>
        <a:lstStyle/>
        <a:p>
          <a:pPr algn="ctr"/>
          <a:r>
            <a:rPr lang="en-US" b="1" dirty="0"/>
            <a:t>Knowledge of: </a:t>
          </a:r>
        </a:p>
      </dgm:t>
    </dgm:pt>
    <dgm:pt modelId="{306335AF-AB0C-47AE-9798-BA2053D12A0B}" type="parTrans" cxnId="{9840F0C4-6B3B-406D-9932-F7B2A7951B86}">
      <dgm:prSet/>
      <dgm:spPr/>
      <dgm:t>
        <a:bodyPr/>
        <a:lstStyle/>
        <a:p>
          <a:endParaRPr lang="en-US"/>
        </a:p>
      </dgm:t>
    </dgm:pt>
    <dgm:pt modelId="{C34265EC-E2CC-404E-A67B-6933241F7F2E}" type="sibTrans" cxnId="{9840F0C4-6B3B-406D-9932-F7B2A7951B86}">
      <dgm:prSet/>
      <dgm:spPr/>
      <dgm:t>
        <a:bodyPr/>
        <a:lstStyle/>
        <a:p>
          <a:endParaRPr lang="en-US"/>
        </a:p>
      </dgm:t>
    </dgm:pt>
    <dgm:pt modelId="{68084C71-0E38-40AC-B8A2-E99846933B67}">
      <dgm:prSet/>
      <dgm:spPr/>
      <dgm:t>
        <a:bodyPr/>
        <a:lstStyle/>
        <a:p>
          <a:r>
            <a:rPr lang="en-US" b="1" dirty="0"/>
            <a:t>GAGAS – </a:t>
          </a:r>
          <a:r>
            <a:rPr lang="en-US" b="0" u="sng" dirty="0"/>
            <a:t>G</a:t>
          </a:r>
          <a:r>
            <a:rPr lang="en-US" b="0" dirty="0"/>
            <a:t>enerally </a:t>
          </a:r>
          <a:r>
            <a:rPr lang="en-US" b="0" u="sng" dirty="0"/>
            <a:t>A</a:t>
          </a:r>
          <a:r>
            <a:rPr lang="en-US" b="0" dirty="0"/>
            <a:t>ccepted </a:t>
          </a:r>
          <a:r>
            <a:rPr lang="en-US" b="0" u="sng" dirty="0"/>
            <a:t>G</a:t>
          </a:r>
          <a:r>
            <a:rPr lang="en-US" b="0" dirty="0"/>
            <a:t>overnment </a:t>
          </a:r>
          <a:r>
            <a:rPr lang="en-US" b="0" u="sng" dirty="0"/>
            <a:t>A</a:t>
          </a:r>
          <a:r>
            <a:rPr lang="en-US" b="0" dirty="0"/>
            <a:t>uditing </a:t>
          </a:r>
          <a:r>
            <a:rPr lang="en-US" b="0" u="sng" dirty="0"/>
            <a:t>S</a:t>
          </a:r>
          <a:r>
            <a:rPr lang="en-US" b="0" dirty="0"/>
            <a:t>tandards</a:t>
          </a:r>
          <a:r>
            <a:rPr lang="en-US" dirty="0"/>
            <a:t> </a:t>
          </a:r>
          <a:endParaRPr lang="en-US" b="0" dirty="0"/>
        </a:p>
      </dgm:t>
    </dgm:pt>
    <dgm:pt modelId="{A3D86883-7EB3-4C91-9646-7544AD278FEF}" type="parTrans" cxnId="{EECFE920-2323-43B0-91D0-3F15CDFC51CE}">
      <dgm:prSet/>
      <dgm:spPr/>
      <dgm:t>
        <a:bodyPr/>
        <a:lstStyle/>
        <a:p>
          <a:endParaRPr lang="en-US"/>
        </a:p>
      </dgm:t>
    </dgm:pt>
    <dgm:pt modelId="{7B047566-A66A-475F-92A8-83E9CDE347F3}" type="sibTrans" cxnId="{EECFE920-2323-43B0-91D0-3F15CDFC51CE}">
      <dgm:prSet/>
      <dgm:spPr/>
      <dgm:t>
        <a:bodyPr/>
        <a:lstStyle/>
        <a:p>
          <a:endParaRPr lang="en-US"/>
        </a:p>
      </dgm:t>
    </dgm:pt>
    <dgm:pt modelId="{36212366-9FF7-4BE6-919C-D3F8BA77636B}">
      <dgm:prSet/>
      <dgm:spPr/>
      <dgm:t>
        <a:bodyPr/>
        <a:lstStyle/>
        <a:p>
          <a:r>
            <a:rPr lang="en-US" b="1" dirty="0"/>
            <a:t>GAAP</a:t>
          </a:r>
          <a:r>
            <a:rPr lang="en-US" dirty="0"/>
            <a:t> – </a:t>
          </a:r>
          <a:r>
            <a:rPr lang="en-US" u="sng" dirty="0"/>
            <a:t>G</a:t>
          </a:r>
          <a:r>
            <a:rPr lang="en-US" dirty="0"/>
            <a:t>enerally </a:t>
          </a:r>
          <a:r>
            <a:rPr lang="en-US" u="sng" dirty="0"/>
            <a:t>A</a:t>
          </a:r>
          <a:r>
            <a:rPr lang="en-US" dirty="0"/>
            <a:t>ccepted </a:t>
          </a:r>
          <a:r>
            <a:rPr lang="en-US" u="sng" dirty="0"/>
            <a:t>A</a:t>
          </a:r>
          <a:r>
            <a:rPr lang="en-US" dirty="0"/>
            <a:t>ccounting </a:t>
          </a:r>
          <a:r>
            <a:rPr lang="en-US" u="sng" dirty="0"/>
            <a:t>P</a:t>
          </a:r>
          <a:r>
            <a:rPr lang="en-US" dirty="0"/>
            <a:t>rinciples as established by the Governmental Accounting Standards Board</a:t>
          </a:r>
        </a:p>
      </dgm:t>
    </dgm:pt>
    <dgm:pt modelId="{F2E9F142-6FB4-48FC-9218-19A0DCFA3AAA}" type="parTrans" cxnId="{940C488B-D1A4-4ED1-A93C-D5025BB823BE}">
      <dgm:prSet/>
      <dgm:spPr/>
      <dgm:t>
        <a:bodyPr/>
        <a:lstStyle/>
        <a:p>
          <a:endParaRPr lang="en-US"/>
        </a:p>
      </dgm:t>
    </dgm:pt>
    <dgm:pt modelId="{BDBD503C-6E5F-4A53-A731-E647CA8B9A08}" type="sibTrans" cxnId="{940C488B-D1A4-4ED1-A93C-D5025BB823BE}">
      <dgm:prSet/>
      <dgm:spPr/>
      <dgm:t>
        <a:bodyPr/>
        <a:lstStyle/>
        <a:p>
          <a:endParaRPr lang="en-US"/>
        </a:p>
      </dgm:t>
    </dgm:pt>
    <dgm:pt modelId="{A30F9EC7-C2B1-4DC6-8187-34AA1A314D01}">
      <dgm:prSet/>
      <dgm:spPr/>
      <dgm:t>
        <a:bodyPr/>
        <a:lstStyle/>
        <a:p>
          <a:endParaRPr lang="en-US" dirty="0"/>
        </a:p>
      </dgm:t>
    </dgm:pt>
    <dgm:pt modelId="{3E8C2CAF-0813-48E0-8EB2-ADDD1E184F65}" type="parTrans" cxnId="{C55ACBD7-8458-4EC3-A16A-EC5CCAED672B}">
      <dgm:prSet/>
      <dgm:spPr/>
      <dgm:t>
        <a:bodyPr/>
        <a:lstStyle/>
        <a:p>
          <a:endParaRPr lang="en-US"/>
        </a:p>
      </dgm:t>
    </dgm:pt>
    <dgm:pt modelId="{858D4C82-EEB7-4A92-B1BC-3E49B90EA6AF}" type="sibTrans" cxnId="{C55ACBD7-8458-4EC3-A16A-EC5CCAED672B}">
      <dgm:prSet/>
      <dgm:spPr/>
      <dgm:t>
        <a:bodyPr/>
        <a:lstStyle/>
        <a:p>
          <a:endParaRPr lang="en-US"/>
        </a:p>
      </dgm:t>
    </dgm:pt>
    <dgm:pt modelId="{E7C810E4-645A-4EF2-A9B6-693CFF0078B7}" type="pres">
      <dgm:prSet presAssocID="{09F84AAD-3CCA-4CA3-977E-7B2E9D969983}" presName="linear" presStyleCnt="0">
        <dgm:presLayoutVars>
          <dgm:animLvl val="lvl"/>
          <dgm:resizeHandles val="exact"/>
        </dgm:presLayoutVars>
      </dgm:prSet>
      <dgm:spPr/>
    </dgm:pt>
    <dgm:pt modelId="{8AC989F4-3945-4886-82E3-8F450813BC30}" type="pres">
      <dgm:prSet presAssocID="{25BBE6FA-B3A8-40AF-A87F-042ACC47BED1}" presName="parentText" presStyleLbl="node1" presStyleIdx="0" presStyleCnt="1">
        <dgm:presLayoutVars>
          <dgm:chMax val="0"/>
          <dgm:bulletEnabled val="1"/>
        </dgm:presLayoutVars>
      </dgm:prSet>
      <dgm:spPr/>
    </dgm:pt>
    <dgm:pt modelId="{01EA1331-D2A8-4BB0-B8D9-AB2E49F1560A}" type="pres">
      <dgm:prSet presAssocID="{25BBE6FA-B3A8-40AF-A87F-042ACC47BED1}" presName="childText" presStyleLbl="revTx" presStyleIdx="0" presStyleCnt="1">
        <dgm:presLayoutVars>
          <dgm:bulletEnabled val="1"/>
        </dgm:presLayoutVars>
      </dgm:prSet>
      <dgm:spPr/>
    </dgm:pt>
  </dgm:ptLst>
  <dgm:cxnLst>
    <dgm:cxn modelId="{9206BF20-83AC-4487-AA4D-A493F3E86A0A}" type="presOf" srcId="{25BBE6FA-B3A8-40AF-A87F-042ACC47BED1}" destId="{8AC989F4-3945-4886-82E3-8F450813BC30}" srcOrd="0" destOrd="0" presId="urn:microsoft.com/office/officeart/2005/8/layout/vList2"/>
    <dgm:cxn modelId="{EECFE920-2323-43B0-91D0-3F15CDFC51CE}" srcId="{25BBE6FA-B3A8-40AF-A87F-042ACC47BED1}" destId="{68084C71-0E38-40AC-B8A2-E99846933B67}" srcOrd="1" destOrd="0" parTransId="{A3D86883-7EB3-4C91-9646-7544AD278FEF}" sibTransId="{7B047566-A66A-475F-92A8-83E9CDE347F3}"/>
    <dgm:cxn modelId="{76E7AA22-C5F5-4DCC-BF72-9770A21CCB9E}" type="presOf" srcId="{68084C71-0E38-40AC-B8A2-E99846933B67}" destId="{01EA1331-D2A8-4BB0-B8D9-AB2E49F1560A}" srcOrd="0" destOrd="1" presId="urn:microsoft.com/office/officeart/2005/8/layout/vList2"/>
    <dgm:cxn modelId="{8084B56E-CEFE-4374-9176-1EEE258AD089}" type="presOf" srcId="{09F84AAD-3CCA-4CA3-977E-7B2E9D969983}" destId="{E7C810E4-645A-4EF2-A9B6-693CFF0078B7}" srcOrd="0" destOrd="0" presId="urn:microsoft.com/office/officeart/2005/8/layout/vList2"/>
    <dgm:cxn modelId="{25022280-3CC8-4EF4-BB6B-A15538EC8586}" type="presOf" srcId="{36212366-9FF7-4BE6-919C-D3F8BA77636B}" destId="{01EA1331-D2A8-4BB0-B8D9-AB2E49F1560A}" srcOrd="0" destOrd="2" presId="urn:microsoft.com/office/officeart/2005/8/layout/vList2"/>
    <dgm:cxn modelId="{940C488B-D1A4-4ED1-A93C-D5025BB823BE}" srcId="{25BBE6FA-B3A8-40AF-A87F-042ACC47BED1}" destId="{36212366-9FF7-4BE6-919C-D3F8BA77636B}" srcOrd="2" destOrd="0" parTransId="{F2E9F142-6FB4-48FC-9218-19A0DCFA3AAA}" sibTransId="{BDBD503C-6E5F-4A53-A731-E647CA8B9A08}"/>
    <dgm:cxn modelId="{34B9FA96-ABC9-4088-91C2-2713EF9DE525}" type="presOf" srcId="{A30F9EC7-C2B1-4DC6-8187-34AA1A314D01}" destId="{01EA1331-D2A8-4BB0-B8D9-AB2E49F1560A}" srcOrd="0" destOrd="0" presId="urn:microsoft.com/office/officeart/2005/8/layout/vList2"/>
    <dgm:cxn modelId="{9840F0C4-6B3B-406D-9932-F7B2A7951B86}" srcId="{09F84AAD-3CCA-4CA3-977E-7B2E9D969983}" destId="{25BBE6FA-B3A8-40AF-A87F-042ACC47BED1}" srcOrd="0" destOrd="0" parTransId="{306335AF-AB0C-47AE-9798-BA2053D12A0B}" sibTransId="{C34265EC-E2CC-404E-A67B-6933241F7F2E}"/>
    <dgm:cxn modelId="{C55ACBD7-8458-4EC3-A16A-EC5CCAED672B}" srcId="{25BBE6FA-B3A8-40AF-A87F-042ACC47BED1}" destId="{A30F9EC7-C2B1-4DC6-8187-34AA1A314D01}" srcOrd="0" destOrd="0" parTransId="{3E8C2CAF-0813-48E0-8EB2-ADDD1E184F65}" sibTransId="{858D4C82-EEB7-4A92-B1BC-3E49B90EA6AF}"/>
    <dgm:cxn modelId="{FA9F5113-9706-4076-B8E5-6D3B6AEDF98D}" type="presParOf" srcId="{E7C810E4-645A-4EF2-A9B6-693CFF0078B7}" destId="{8AC989F4-3945-4886-82E3-8F450813BC30}" srcOrd="0" destOrd="0" presId="urn:microsoft.com/office/officeart/2005/8/layout/vList2"/>
    <dgm:cxn modelId="{C0B94839-A434-4158-BC7B-5B6F7AA51E1E}" type="presParOf" srcId="{E7C810E4-645A-4EF2-A9B6-693CFF0078B7}" destId="{01EA1331-D2A8-4BB0-B8D9-AB2E49F1560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673755-B799-45D1-BFAA-07231539940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DBA8157-C397-4190-81C3-3FD2B6BC9053}">
      <dgm:prSet phldrT="[Text]"/>
      <dgm:spPr>
        <a:solidFill>
          <a:schemeClr val="accent4"/>
        </a:solidFill>
      </dgm:spPr>
      <dgm:t>
        <a:bodyPr/>
        <a:lstStyle/>
        <a:p>
          <a:r>
            <a:rPr lang="en-US" dirty="0"/>
            <a:t>Reconcile all bank statements to corresponding </a:t>
          </a:r>
        </a:p>
        <a:p>
          <a:r>
            <a:rPr lang="en-US" dirty="0"/>
            <a:t>ending balances in the general ledger</a:t>
          </a:r>
        </a:p>
      </dgm:t>
    </dgm:pt>
    <dgm:pt modelId="{468EFBAB-6A9A-4F67-B568-5CC4EBFC0387}" type="parTrans" cxnId="{81172772-861A-47E3-9C30-AC08371969DD}">
      <dgm:prSet/>
      <dgm:spPr/>
      <dgm:t>
        <a:bodyPr/>
        <a:lstStyle/>
        <a:p>
          <a:endParaRPr lang="en-US"/>
        </a:p>
      </dgm:t>
    </dgm:pt>
    <dgm:pt modelId="{E900DBD4-3E35-4465-B379-2D667F3ACBCB}" type="sibTrans" cxnId="{81172772-861A-47E3-9C30-AC08371969DD}">
      <dgm:prSet/>
      <dgm:spPr/>
      <dgm:t>
        <a:bodyPr/>
        <a:lstStyle/>
        <a:p>
          <a:endParaRPr lang="en-US"/>
        </a:p>
      </dgm:t>
    </dgm:pt>
    <dgm:pt modelId="{2754762C-5766-45B5-8752-52E55E88DE3A}">
      <dgm:prSet phldrT="[Text]"/>
      <dgm:spPr>
        <a:solidFill>
          <a:schemeClr val="accent3"/>
        </a:solidFill>
      </dgm:spPr>
      <dgm:t>
        <a:bodyPr/>
        <a:lstStyle/>
        <a:p>
          <a:r>
            <a:rPr lang="en-US" dirty="0"/>
            <a:t>Reconcile petty cash balances to the ending balance on the general ledger</a:t>
          </a:r>
        </a:p>
      </dgm:t>
    </dgm:pt>
    <dgm:pt modelId="{4F15581C-D46A-4710-9378-D490F6BDAE3D}" type="parTrans" cxnId="{5E343C01-D34F-4BC2-B559-C1A68C190443}">
      <dgm:prSet/>
      <dgm:spPr/>
      <dgm:t>
        <a:bodyPr/>
        <a:lstStyle/>
        <a:p>
          <a:endParaRPr lang="en-US"/>
        </a:p>
      </dgm:t>
    </dgm:pt>
    <dgm:pt modelId="{A3EF5751-91AB-4E5D-9BA8-E2149F8D3F3D}" type="sibTrans" cxnId="{5E343C01-D34F-4BC2-B559-C1A68C190443}">
      <dgm:prSet/>
      <dgm:spPr/>
      <dgm:t>
        <a:bodyPr/>
        <a:lstStyle/>
        <a:p>
          <a:endParaRPr lang="en-US"/>
        </a:p>
      </dgm:t>
    </dgm:pt>
    <dgm:pt modelId="{3BEA2AF4-403A-47D0-83BB-1E2AC2413290}">
      <dgm:prSet phldrT="[Text]"/>
      <dgm:spPr>
        <a:solidFill>
          <a:schemeClr val="accent6"/>
        </a:solidFill>
      </dgm:spPr>
      <dgm:t>
        <a:bodyPr/>
        <a:lstStyle/>
        <a:p>
          <a:r>
            <a:rPr lang="en-US" dirty="0">
              <a:solidFill>
                <a:schemeClr val="tx1"/>
              </a:solidFill>
            </a:rPr>
            <a:t>Ensure reconciling items identified have been appropriately addressed</a:t>
          </a:r>
        </a:p>
      </dgm:t>
    </dgm:pt>
    <dgm:pt modelId="{0EE6FD85-A444-4BEA-9BDC-644A07233DB8}" type="parTrans" cxnId="{F1F56024-CF09-43F1-8CE0-B96B7EEE3986}">
      <dgm:prSet/>
      <dgm:spPr/>
      <dgm:t>
        <a:bodyPr/>
        <a:lstStyle/>
        <a:p>
          <a:endParaRPr lang="en-US"/>
        </a:p>
      </dgm:t>
    </dgm:pt>
    <dgm:pt modelId="{590D497E-19B2-416D-8CD0-C58696C8B498}" type="sibTrans" cxnId="{F1F56024-CF09-43F1-8CE0-B96B7EEE3986}">
      <dgm:prSet/>
      <dgm:spPr/>
      <dgm:t>
        <a:bodyPr/>
        <a:lstStyle/>
        <a:p>
          <a:endParaRPr lang="en-US"/>
        </a:p>
      </dgm:t>
    </dgm:pt>
    <dgm:pt modelId="{2EF56933-A70B-4849-92AF-B57D8BB21D40}">
      <dgm:prSet phldrT="[Text]"/>
      <dgm:spPr>
        <a:solidFill>
          <a:schemeClr val="tx1"/>
        </a:solidFill>
      </dgm:spPr>
      <dgm:t>
        <a:bodyPr/>
        <a:lstStyle/>
        <a:p>
          <a:r>
            <a:rPr lang="en-US" dirty="0"/>
            <a:t>Review outstanding checks on an on-going basis for each financial institution and, if applicable, remit the funds to the Georgia Department of Revenue</a:t>
          </a:r>
        </a:p>
      </dgm:t>
    </dgm:pt>
    <dgm:pt modelId="{FB7D6B8B-96C6-4BAA-9603-9725E06EBA3C}" type="parTrans" cxnId="{45CDCF8C-6815-46CC-BF34-47F408D9402C}">
      <dgm:prSet/>
      <dgm:spPr/>
      <dgm:t>
        <a:bodyPr/>
        <a:lstStyle/>
        <a:p>
          <a:endParaRPr lang="en-US"/>
        </a:p>
      </dgm:t>
    </dgm:pt>
    <dgm:pt modelId="{F967CC7A-9885-4204-A833-90F64D245958}" type="sibTrans" cxnId="{45CDCF8C-6815-46CC-BF34-47F408D9402C}">
      <dgm:prSet/>
      <dgm:spPr/>
      <dgm:t>
        <a:bodyPr/>
        <a:lstStyle/>
        <a:p>
          <a:endParaRPr lang="en-US"/>
        </a:p>
      </dgm:t>
    </dgm:pt>
    <dgm:pt modelId="{03B4DE1D-771E-4593-9BA7-CB5121DB0398}" type="pres">
      <dgm:prSet presAssocID="{05673755-B799-45D1-BFAA-072315399403}" presName="Name0" presStyleCnt="0">
        <dgm:presLayoutVars>
          <dgm:dir/>
          <dgm:animLvl val="lvl"/>
          <dgm:resizeHandles val="exact"/>
        </dgm:presLayoutVars>
      </dgm:prSet>
      <dgm:spPr/>
    </dgm:pt>
    <dgm:pt modelId="{3BF8A381-9006-4549-940A-E8A0EAF56B09}" type="pres">
      <dgm:prSet presAssocID="{2EF56933-A70B-4849-92AF-B57D8BB21D40}" presName="boxAndChildren" presStyleCnt="0"/>
      <dgm:spPr/>
    </dgm:pt>
    <dgm:pt modelId="{85DB56F6-2B6A-4B9A-8B4C-118288DC88AE}" type="pres">
      <dgm:prSet presAssocID="{2EF56933-A70B-4849-92AF-B57D8BB21D40}" presName="parentTextBox" presStyleLbl="node1" presStyleIdx="0" presStyleCnt="4"/>
      <dgm:spPr/>
    </dgm:pt>
    <dgm:pt modelId="{D0FC270B-7EF0-4D8A-B731-46E9C1950B7F}" type="pres">
      <dgm:prSet presAssocID="{590D497E-19B2-416D-8CD0-C58696C8B498}" presName="sp" presStyleCnt="0"/>
      <dgm:spPr/>
    </dgm:pt>
    <dgm:pt modelId="{8BC20FCA-C5A1-47E3-9DD6-8051C9D89357}" type="pres">
      <dgm:prSet presAssocID="{3BEA2AF4-403A-47D0-83BB-1E2AC2413290}" presName="arrowAndChildren" presStyleCnt="0"/>
      <dgm:spPr/>
    </dgm:pt>
    <dgm:pt modelId="{877BB74B-4B1F-429A-92CB-1DF74707145C}" type="pres">
      <dgm:prSet presAssocID="{3BEA2AF4-403A-47D0-83BB-1E2AC2413290}" presName="parentTextArrow" presStyleLbl="node1" presStyleIdx="1" presStyleCnt="4"/>
      <dgm:spPr/>
    </dgm:pt>
    <dgm:pt modelId="{6D0DB351-F8CC-4302-AD87-74A480F366C4}" type="pres">
      <dgm:prSet presAssocID="{A3EF5751-91AB-4E5D-9BA8-E2149F8D3F3D}" presName="sp" presStyleCnt="0"/>
      <dgm:spPr/>
    </dgm:pt>
    <dgm:pt modelId="{93E8D19F-B448-4304-9330-9A913AC98A84}" type="pres">
      <dgm:prSet presAssocID="{2754762C-5766-45B5-8752-52E55E88DE3A}" presName="arrowAndChildren" presStyleCnt="0"/>
      <dgm:spPr/>
    </dgm:pt>
    <dgm:pt modelId="{51B3A85E-ECF1-4795-9BBC-C3467790FDC6}" type="pres">
      <dgm:prSet presAssocID="{2754762C-5766-45B5-8752-52E55E88DE3A}" presName="parentTextArrow" presStyleLbl="node1" presStyleIdx="2" presStyleCnt="4"/>
      <dgm:spPr/>
    </dgm:pt>
    <dgm:pt modelId="{5E846291-40C0-42B5-BD04-79677F1A2B7D}" type="pres">
      <dgm:prSet presAssocID="{E900DBD4-3E35-4465-B379-2D667F3ACBCB}" presName="sp" presStyleCnt="0"/>
      <dgm:spPr/>
    </dgm:pt>
    <dgm:pt modelId="{9027DCAE-8275-40DE-A407-09AAA2CA77F8}" type="pres">
      <dgm:prSet presAssocID="{0DBA8157-C397-4190-81C3-3FD2B6BC9053}" presName="arrowAndChildren" presStyleCnt="0"/>
      <dgm:spPr/>
    </dgm:pt>
    <dgm:pt modelId="{19C4A7F2-BC00-491C-8791-9DA129EDD3A4}" type="pres">
      <dgm:prSet presAssocID="{0DBA8157-C397-4190-81C3-3FD2B6BC9053}" presName="parentTextArrow" presStyleLbl="node1" presStyleIdx="3" presStyleCnt="4"/>
      <dgm:spPr/>
    </dgm:pt>
  </dgm:ptLst>
  <dgm:cxnLst>
    <dgm:cxn modelId="{5E343C01-D34F-4BC2-B559-C1A68C190443}" srcId="{05673755-B799-45D1-BFAA-072315399403}" destId="{2754762C-5766-45B5-8752-52E55E88DE3A}" srcOrd="1" destOrd="0" parTransId="{4F15581C-D46A-4710-9378-D490F6BDAE3D}" sibTransId="{A3EF5751-91AB-4E5D-9BA8-E2149F8D3F3D}"/>
    <dgm:cxn modelId="{F1F56024-CF09-43F1-8CE0-B96B7EEE3986}" srcId="{05673755-B799-45D1-BFAA-072315399403}" destId="{3BEA2AF4-403A-47D0-83BB-1E2AC2413290}" srcOrd="2" destOrd="0" parTransId="{0EE6FD85-A444-4BEA-9BDC-644A07233DB8}" sibTransId="{590D497E-19B2-416D-8CD0-C58696C8B498}"/>
    <dgm:cxn modelId="{81172772-861A-47E3-9C30-AC08371969DD}" srcId="{05673755-B799-45D1-BFAA-072315399403}" destId="{0DBA8157-C397-4190-81C3-3FD2B6BC9053}" srcOrd="0" destOrd="0" parTransId="{468EFBAB-6A9A-4F67-B568-5CC4EBFC0387}" sibTransId="{E900DBD4-3E35-4465-B379-2D667F3ACBCB}"/>
    <dgm:cxn modelId="{45CDCF8C-6815-46CC-BF34-47F408D9402C}" srcId="{05673755-B799-45D1-BFAA-072315399403}" destId="{2EF56933-A70B-4849-92AF-B57D8BB21D40}" srcOrd="3" destOrd="0" parTransId="{FB7D6B8B-96C6-4BAA-9603-9725E06EBA3C}" sibTransId="{F967CC7A-9885-4204-A833-90F64D245958}"/>
    <dgm:cxn modelId="{25E87898-B16D-4140-8B66-422A00A3E170}" type="presOf" srcId="{2754762C-5766-45B5-8752-52E55E88DE3A}" destId="{51B3A85E-ECF1-4795-9BBC-C3467790FDC6}" srcOrd="0" destOrd="0" presId="urn:microsoft.com/office/officeart/2005/8/layout/process4"/>
    <dgm:cxn modelId="{5AC3EDDC-83E0-4516-922F-2B2BECCCC177}" type="presOf" srcId="{05673755-B799-45D1-BFAA-072315399403}" destId="{03B4DE1D-771E-4593-9BA7-CB5121DB0398}" srcOrd="0" destOrd="0" presId="urn:microsoft.com/office/officeart/2005/8/layout/process4"/>
    <dgm:cxn modelId="{EC4E4AE8-5D42-48D7-AAFA-32E18B649465}" type="presOf" srcId="{3BEA2AF4-403A-47D0-83BB-1E2AC2413290}" destId="{877BB74B-4B1F-429A-92CB-1DF74707145C}" srcOrd="0" destOrd="0" presId="urn:microsoft.com/office/officeart/2005/8/layout/process4"/>
    <dgm:cxn modelId="{1CD8B0E8-C1D7-4079-8427-D1197AAA7D5A}" type="presOf" srcId="{2EF56933-A70B-4849-92AF-B57D8BB21D40}" destId="{85DB56F6-2B6A-4B9A-8B4C-118288DC88AE}" srcOrd="0" destOrd="0" presId="urn:microsoft.com/office/officeart/2005/8/layout/process4"/>
    <dgm:cxn modelId="{56F254F0-3A7D-414D-A9B2-4B54D1130625}" type="presOf" srcId="{0DBA8157-C397-4190-81C3-3FD2B6BC9053}" destId="{19C4A7F2-BC00-491C-8791-9DA129EDD3A4}" srcOrd="0" destOrd="0" presId="urn:microsoft.com/office/officeart/2005/8/layout/process4"/>
    <dgm:cxn modelId="{ED9FAD88-4D0E-44FF-B3AE-B8284ED27599}" type="presParOf" srcId="{03B4DE1D-771E-4593-9BA7-CB5121DB0398}" destId="{3BF8A381-9006-4549-940A-E8A0EAF56B09}" srcOrd="0" destOrd="0" presId="urn:microsoft.com/office/officeart/2005/8/layout/process4"/>
    <dgm:cxn modelId="{B6BACCC9-30BC-4467-B4F3-7BA8C7003629}" type="presParOf" srcId="{3BF8A381-9006-4549-940A-E8A0EAF56B09}" destId="{85DB56F6-2B6A-4B9A-8B4C-118288DC88AE}" srcOrd="0" destOrd="0" presId="urn:microsoft.com/office/officeart/2005/8/layout/process4"/>
    <dgm:cxn modelId="{3EF1AD8E-DA07-462B-ABAE-7F5142661DF0}" type="presParOf" srcId="{03B4DE1D-771E-4593-9BA7-CB5121DB0398}" destId="{D0FC270B-7EF0-4D8A-B731-46E9C1950B7F}" srcOrd="1" destOrd="0" presId="urn:microsoft.com/office/officeart/2005/8/layout/process4"/>
    <dgm:cxn modelId="{79FAEA0B-8154-486D-BAE5-87DD2C0A4945}" type="presParOf" srcId="{03B4DE1D-771E-4593-9BA7-CB5121DB0398}" destId="{8BC20FCA-C5A1-47E3-9DD6-8051C9D89357}" srcOrd="2" destOrd="0" presId="urn:microsoft.com/office/officeart/2005/8/layout/process4"/>
    <dgm:cxn modelId="{56E98963-C659-4857-B896-618E14BA8DFC}" type="presParOf" srcId="{8BC20FCA-C5A1-47E3-9DD6-8051C9D89357}" destId="{877BB74B-4B1F-429A-92CB-1DF74707145C}" srcOrd="0" destOrd="0" presId="urn:microsoft.com/office/officeart/2005/8/layout/process4"/>
    <dgm:cxn modelId="{1B072E1D-D896-482F-8FD5-9340B57D6256}" type="presParOf" srcId="{03B4DE1D-771E-4593-9BA7-CB5121DB0398}" destId="{6D0DB351-F8CC-4302-AD87-74A480F366C4}" srcOrd="3" destOrd="0" presId="urn:microsoft.com/office/officeart/2005/8/layout/process4"/>
    <dgm:cxn modelId="{5550610B-9B1A-4E74-A98A-26C9E563E2CC}" type="presParOf" srcId="{03B4DE1D-771E-4593-9BA7-CB5121DB0398}" destId="{93E8D19F-B448-4304-9330-9A913AC98A84}" srcOrd="4" destOrd="0" presId="urn:microsoft.com/office/officeart/2005/8/layout/process4"/>
    <dgm:cxn modelId="{890FB1B0-0C0D-4DFA-AA34-9F9B90E96F54}" type="presParOf" srcId="{93E8D19F-B448-4304-9330-9A913AC98A84}" destId="{51B3A85E-ECF1-4795-9BBC-C3467790FDC6}" srcOrd="0" destOrd="0" presId="urn:microsoft.com/office/officeart/2005/8/layout/process4"/>
    <dgm:cxn modelId="{7CA61C64-6563-47CB-84FF-AE46D8770E15}" type="presParOf" srcId="{03B4DE1D-771E-4593-9BA7-CB5121DB0398}" destId="{5E846291-40C0-42B5-BD04-79677F1A2B7D}" srcOrd="5" destOrd="0" presId="urn:microsoft.com/office/officeart/2005/8/layout/process4"/>
    <dgm:cxn modelId="{3E78FD53-7889-493D-8A29-E34DCBC7B465}" type="presParOf" srcId="{03B4DE1D-771E-4593-9BA7-CB5121DB0398}" destId="{9027DCAE-8275-40DE-A407-09AAA2CA77F8}" srcOrd="6" destOrd="0" presId="urn:microsoft.com/office/officeart/2005/8/layout/process4"/>
    <dgm:cxn modelId="{C6FB76D4-9BB1-4A8F-B5ED-D6FD71A49031}" type="presParOf" srcId="{9027DCAE-8275-40DE-A407-09AAA2CA77F8}" destId="{19C4A7F2-BC00-491C-8791-9DA129EDD3A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673755-B799-45D1-BFAA-07231539940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DBA8157-C397-4190-81C3-3FD2B6BC9053}">
      <dgm:prSet phldrT="[Text]"/>
      <dgm:spPr/>
      <dgm:t>
        <a:bodyPr/>
        <a:lstStyle/>
        <a:p>
          <a:r>
            <a:rPr lang="en-US" dirty="0"/>
            <a:t>Reconcile accounts receivable, subsidiary ledgers, reports to general ledger accounts </a:t>
          </a:r>
        </a:p>
      </dgm:t>
    </dgm:pt>
    <dgm:pt modelId="{468EFBAB-6A9A-4F67-B568-5CC4EBFC0387}" type="parTrans" cxnId="{81172772-861A-47E3-9C30-AC08371969DD}">
      <dgm:prSet/>
      <dgm:spPr/>
      <dgm:t>
        <a:bodyPr/>
        <a:lstStyle/>
        <a:p>
          <a:endParaRPr lang="en-US"/>
        </a:p>
      </dgm:t>
    </dgm:pt>
    <dgm:pt modelId="{E900DBD4-3E35-4465-B379-2D667F3ACBCB}" type="sibTrans" cxnId="{81172772-861A-47E3-9C30-AC08371969DD}">
      <dgm:prSet/>
      <dgm:spPr/>
      <dgm:t>
        <a:bodyPr/>
        <a:lstStyle/>
        <a:p>
          <a:endParaRPr lang="en-US"/>
        </a:p>
      </dgm:t>
    </dgm:pt>
    <dgm:pt modelId="{58B9117E-1595-406A-BCC1-FFCB09ADD21C}">
      <dgm:prSet phldrT="[Text]"/>
      <dgm:spPr>
        <a:solidFill>
          <a:schemeClr val="tx1"/>
        </a:solidFill>
      </dgm:spPr>
      <dgm:t>
        <a:bodyPr/>
        <a:lstStyle/>
        <a:p>
          <a:r>
            <a:rPr lang="en-US" dirty="0">
              <a:solidFill>
                <a:schemeClr val="bg1"/>
              </a:solidFill>
            </a:rPr>
            <a:t>Verify cash receipts and deposits using valid documentation, agree to the cash receipts journal </a:t>
          </a:r>
        </a:p>
      </dgm:t>
    </dgm:pt>
    <dgm:pt modelId="{D05DBA45-9030-4C16-81C7-FD0E414CE50E}" type="parTrans" cxnId="{A5992AB2-E15F-40CD-BE92-0C2C8CF4829C}">
      <dgm:prSet/>
      <dgm:spPr/>
      <dgm:t>
        <a:bodyPr/>
        <a:lstStyle/>
        <a:p>
          <a:endParaRPr lang="en-US"/>
        </a:p>
      </dgm:t>
    </dgm:pt>
    <dgm:pt modelId="{E30DC9A7-FDE8-452A-97FF-5B61160CD56E}" type="sibTrans" cxnId="{A5992AB2-E15F-40CD-BE92-0C2C8CF4829C}">
      <dgm:prSet/>
      <dgm:spPr/>
      <dgm:t>
        <a:bodyPr/>
        <a:lstStyle/>
        <a:p>
          <a:endParaRPr lang="en-US"/>
        </a:p>
      </dgm:t>
    </dgm:pt>
    <dgm:pt modelId="{D28B5C1C-772A-4FAC-84D4-E988B3EDB7F2}">
      <dgm:prSet phldrT="[Text]"/>
      <dgm:spPr>
        <a:solidFill>
          <a:schemeClr val="accent4"/>
        </a:solidFill>
      </dgm:spPr>
      <dgm:t>
        <a:bodyPr/>
        <a:lstStyle/>
        <a:p>
          <a:r>
            <a:rPr lang="en-US" dirty="0"/>
            <a:t>Review monthly activity to ensure amounts received are properly deposited to the correct bank account </a:t>
          </a:r>
        </a:p>
      </dgm:t>
    </dgm:pt>
    <dgm:pt modelId="{D46362F9-9B97-437C-BC5F-CFFA03D68ED7}" type="parTrans" cxnId="{0BFBBFD9-EF2A-4410-AF52-0571B5C6CEAA}">
      <dgm:prSet/>
      <dgm:spPr/>
      <dgm:t>
        <a:bodyPr/>
        <a:lstStyle/>
        <a:p>
          <a:endParaRPr lang="en-US"/>
        </a:p>
      </dgm:t>
    </dgm:pt>
    <dgm:pt modelId="{C710A94F-20E2-4B26-BB85-B6FE487281A0}" type="sibTrans" cxnId="{0BFBBFD9-EF2A-4410-AF52-0571B5C6CEAA}">
      <dgm:prSet/>
      <dgm:spPr/>
      <dgm:t>
        <a:bodyPr/>
        <a:lstStyle/>
        <a:p>
          <a:endParaRPr lang="en-US"/>
        </a:p>
      </dgm:t>
    </dgm:pt>
    <dgm:pt modelId="{3BEA2AF4-403A-47D0-83BB-1E2AC2413290}">
      <dgm:prSet phldrT="[Text]"/>
      <dgm:spPr>
        <a:solidFill>
          <a:schemeClr val="accent6"/>
        </a:solidFill>
      </dgm:spPr>
      <dgm:t>
        <a:bodyPr/>
        <a:lstStyle/>
        <a:p>
          <a:r>
            <a:rPr lang="en-US" dirty="0">
              <a:solidFill>
                <a:schemeClr val="tx1"/>
              </a:solidFill>
            </a:rPr>
            <a:t>Verify amounts received are properly coded to the appropriate revenue receivable general ledger accounts </a:t>
          </a:r>
        </a:p>
      </dgm:t>
    </dgm:pt>
    <dgm:pt modelId="{0EE6FD85-A444-4BEA-9BDC-644A07233DB8}" type="parTrans" cxnId="{F1F56024-CF09-43F1-8CE0-B96B7EEE3986}">
      <dgm:prSet/>
      <dgm:spPr/>
      <dgm:t>
        <a:bodyPr/>
        <a:lstStyle/>
        <a:p>
          <a:endParaRPr lang="en-US"/>
        </a:p>
      </dgm:t>
    </dgm:pt>
    <dgm:pt modelId="{590D497E-19B2-416D-8CD0-C58696C8B498}" type="sibTrans" cxnId="{F1F56024-CF09-43F1-8CE0-B96B7EEE3986}">
      <dgm:prSet/>
      <dgm:spPr/>
      <dgm:t>
        <a:bodyPr/>
        <a:lstStyle/>
        <a:p>
          <a:endParaRPr lang="en-US"/>
        </a:p>
      </dgm:t>
    </dgm:pt>
    <dgm:pt modelId="{2943778F-D480-4C1E-910F-CA18760A43F2}" type="pres">
      <dgm:prSet presAssocID="{05673755-B799-45D1-BFAA-072315399403}" presName="Name0" presStyleCnt="0">
        <dgm:presLayoutVars>
          <dgm:dir/>
          <dgm:animLvl val="lvl"/>
          <dgm:resizeHandles val="exact"/>
        </dgm:presLayoutVars>
      </dgm:prSet>
      <dgm:spPr/>
    </dgm:pt>
    <dgm:pt modelId="{A691D078-978E-4641-9C46-DF03068351DA}" type="pres">
      <dgm:prSet presAssocID="{3BEA2AF4-403A-47D0-83BB-1E2AC2413290}" presName="boxAndChildren" presStyleCnt="0"/>
      <dgm:spPr/>
    </dgm:pt>
    <dgm:pt modelId="{61E34AF1-C0D3-43D9-8916-F7B9AEAE7989}" type="pres">
      <dgm:prSet presAssocID="{3BEA2AF4-403A-47D0-83BB-1E2AC2413290}" presName="parentTextBox" presStyleLbl="node1" presStyleIdx="0" presStyleCnt="4"/>
      <dgm:spPr/>
    </dgm:pt>
    <dgm:pt modelId="{A3C55F95-E650-4D06-871E-F67787694676}" type="pres">
      <dgm:prSet presAssocID="{C710A94F-20E2-4B26-BB85-B6FE487281A0}" presName="sp" presStyleCnt="0"/>
      <dgm:spPr/>
    </dgm:pt>
    <dgm:pt modelId="{8A705980-930A-405E-AB73-45CB4FD43E51}" type="pres">
      <dgm:prSet presAssocID="{D28B5C1C-772A-4FAC-84D4-E988B3EDB7F2}" presName="arrowAndChildren" presStyleCnt="0"/>
      <dgm:spPr/>
    </dgm:pt>
    <dgm:pt modelId="{28D5D486-2459-4AD9-B5B9-0EE466F1E73E}" type="pres">
      <dgm:prSet presAssocID="{D28B5C1C-772A-4FAC-84D4-E988B3EDB7F2}" presName="parentTextArrow" presStyleLbl="node1" presStyleIdx="1" presStyleCnt="4"/>
      <dgm:spPr/>
    </dgm:pt>
    <dgm:pt modelId="{7D47A560-AAF4-4AB3-8B8F-016CFEAB7AC3}" type="pres">
      <dgm:prSet presAssocID="{E30DC9A7-FDE8-452A-97FF-5B61160CD56E}" presName="sp" presStyleCnt="0"/>
      <dgm:spPr/>
    </dgm:pt>
    <dgm:pt modelId="{626BAE0A-5CFC-4A3B-91BC-8E2963295E48}" type="pres">
      <dgm:prSet presAssocID="{58B9117E-1595-406A-BCC1-FFCB09ADD21C}" presName="arrowAndChildren" presStyleCnt="0"/>
      <dgm:spPr/>
    </dgm:pt>
    <dgm:pt modelId="{DD43BB76-958D-4AEB-9CA6-E87E6F12F56D}" type="pres">
      <dgm:prSet presAssocID="{58B9117E-1595-406A-BCC1-FFCB09ADD21C}" presName="parentTextArrow" presStyleLbl="node1" presStyleIdx="2" presStyleCnt="4"/>
      <dgm:spPr/>
    </dgm:pt>
    <dgm:pt modelId="{C05DBCAD-A2EE-495F-84BE-2CF065DF7A1B}" type="pres">
      <dgm:prSet presAssocID="{E900DBD4-3E35-4465-B379-2D667F3ACBCB}" presName="sp" presStyleCnt="0"/>
      <dgm:spPr/>
    </dgm:pt>
    <dgm:pt modelId="{E4C34418-26A1-4753-A896-718C7D23D317}" type="pres">
      <dgm:prSet presAssocID="{0DBA8157-C397-4190-81C3-3FD2B6BC9053}" presName="arrowAndChildren" presStyleCnt="0"/>
      <dgm:spPr/>
    </dgm:pt>
    <dgm:pt modelId="{CBE0FE8F-BCDB-4AF5-8870-538EF8905C28}" type="pres">
      <dgm:prSet presAssocID="{0DBA8157-C397-4190-81C3-3FD2B6BC9053}" presName="parentTextArrow" presStyleLbl="node1" presStyleIdx="3" presStyleCnt="4"/>
      <dgm:spPr/>
    </dgm:pt>
  </dgm:ptLst>
  <dgm:cxnLst>
    <dgm:cxn modelId="{9F750608-B137-4D88-A3C1-D34822BFD176}" type="presOf" srcId="{0DBA8157-C397-4190-81C3-3FD2B6BC9053}" destId="{CBE0FE8F-BCDB-4AF5-8870-538EF8905C28}" srcOrd="0" destOrd="0" presId="urn:microsoft.com/office/officeart/2005/8/layout/process4"/>
    <dgm:cxn modelId="{84D7AE0A-717D-4845-960E-D24C5C233FD5}" type="presOf" srcId="{D28B5C1C-772A-4FAC-84D4-E988B3EDB7F2}" destId="{28D5D486-2459-4AD9-B5B9-0EE466F1E73E}" srcOrd="0" destOrd="0" presId="urn:microsoft.com/office/officeart/2005/8/layout/process4"/>
    <dgm:cxn modelId="{F1F56024-CF09-43F1-8CE0-B96B7EEE3986}" srcId="{05673755-B799-45D1-BFAA-072315399403}" destId="{3BEA2AF4-403A-47D0-83BB-1E2AC2413290}" srcOrd="3" destOrd="0" parTransId="{0EE6FD85-A444-4BEA-9BDC-644A07233DB8}" sibTransId="{590D497E-19B2-416D-8CD0-C58696C8B498}"/>
    <dgm:cxn modelId="{81172772-861A-47E3-9C30-AC08371969DD}" srcId="{05673755-B799-45D1-BFAA-072315399403}" destId="{0DBA8157-C397-4190-81C3-3FD2B6BC9053}" srcOrd="0" destOrd="0" parTransId="{468EFBAB-6A9A-4F67-B568-5CC4EBFC0387}" sibTransId="{E900DBD4-3E35-4465-B379-2D667F3ACBCB}"/>
    <dgm:cxn modelId="{F32D248F-8712-447E-8B58-65F7E3AF5EED}" type="presOf" srcId="{58B9117E-1595-406A-BCC1-FFCB09ADD21C}" destId="{DD43BB76-958D-4AEB-9CA6-E87E6F12F56D}" srcOrd="0" destOrd="0" presId="urn:microsoft.com/office/officeart/2005/8/layout/process4"/>
    <dgm:cxn modelId="{A5992AB2-E15F-40CD-BE92-0C2C8CF4829C}" srcId="{05673755-B799-45D1-BFAA-072315399403}" destId="{58B9117E-1595-406A-BCC1-FFCB09ADD21C}" srcOrd="1" destOrd="0" parTransId="{D05DBA45-9030-4C16-81C7-FD0E414CE50E}" sibTransId="{E30DC9A7-FDE8-452A-97FF-5B61160CD56E}"/>
    <dgm:cxn modelId="{BD7DD1B6-B330-46A6-89CC-0AE77BC7A968}" type="presOf" srcId="{3BEA2AF4-403A-47D0-83BB-1E2AC2413290}" destId="{61E34AF1-C0D3-43D9-8916-F7B9AEAE7989}" srcOrd="0" destOrd="0" presId="urn:microsoft.com/office/officeart/2005/8/layout/process4"/>
    <dgm:cxn modelId="{979B5DC8-5567-4486-87AA-F296E973AC3C}" type="presOf" srcId="{05673755-B799-45D1-BFAA-072315399403}" destId="{2943778F-D480-4C1E-910F-CA18760A43F2}" srcOrd="0" destOrd="0" presId="urn:microsoft.com/office/officeart/2005/8/layout/process4"/>
    <dgm:cxn modelId="{0BFBBFD9-EF2A-4410-AF52-0571B5C6CEAA}" srcId="{05673755-B799-45D1-BFAA-072315399403}" destId="{D28B5C1C-772A-4FAC-84D4-E988B3EDB7F2}" srcOrd="2" destOrd="0" parTransId="{D46362F9-9B97-437C-BC5F-CFFA03D68ED7}" sibTransId="{C710A94F-20E2-4B26-BB85-B6FE487281A0}"/>
    <dgm:cxn modelId="{50398A05-631A-4D0F-8C65-0CDF7972AEB1}" type="presParOf" srcId="{2943778F-D480-4C1E-910F-CA18760A43F2}" destId="{A691D078-978E-4641-9C46-DF03068351DA}" srcOrd="0" destOrd="0" presId="urn:microsoft.com/office/officeart/2005/8/layout/process4"/>
    <dgm:cxn modelId="{4DDB82BB-15E4-4D2B-9D30-F82FEE9A3974}" type="presParOf" srcId="{A691D078-978E-4641-9C46-DF03068351DA}" destId="{61E34AF1-C0D3-43D9-8916-F7B9AEAE7989}" srcOrd="0" destOrd="0" presId="urn:microsoft.com/office/officeart/2005/8/layout/process4"/>
    <dgm:cxn modelId="{1FDECE10-FCC9-45F1-983F-B75AA6DBC738}" type="presParOf" srcId="{2943778F-D480-4C1E-910F-CA18760A43F2}" destId="{A3C55F95-E650-4D06-871E-F67787694676}" srcOrd="1" destOrd="0" presId="urn:microsoft.com/office/officeart/2005/8/layout/process4"/>
    <dgm:cxn modelId="{02794A04-7364-4D31-843E-07923A44C334}" type="presParOf" srcId="{2943778F-D480-4C1E-910F-CA18760A43F2}" destId="{8A705980-930A-405E-AB73-45CB4FD43E51}" srcOrd="2" destOrd="0" presId="urn:microsoft.com/office/officeart/2005/8/layout/process4"/>
    <dgm:cxn modelId="{38055BFD-1B85-4496-BEED-6765F72B7898}" type="presParOf" srcId="{8A705980-930A-405E-AB73-45CB4FD43E51}" destId="{28D5D486-2459-4AD9-B5B9-0EE466F1E73E}" srcOrd="0" destOrd="0" presId="urn:microsoft.com/office/officeart/2005/8/layout/process4"/>
    <dgm:cxn modelId="{03B4FBC2-41BF-4090-ACE9-49B4929D43EC}" type="presParOf" srcId="{2943778F-D480-4C1E-910F-CA18760A43F2}" destId="{7D47A560-AAF4-4AB3-8B8F-016CFEAB7AC3}" srcOrd="3" destOrd="0" presId="urn:microsoft.com/office/officeart/2005/8/layout/process4"/>
    <dgm:cxn modelId="{258B3797-4F3F-48E0-A259-88EB5691201C}" type="presParOf" srcId="{2943778F-D480-4C1E-910F-CA18760A43F2}" destId="{626BAE0A-5CFC-4A3B-91BC-8E2963295E48}" srcOrd="4" destOrd="0" presId="urn:microsoft.com/office/officeart/2005/8/layout/process4"/>
    <dgm:cxn modelId="{B1255D39-2B8C-4DE3-BACA-0E1F64693360}" type="presParOf" srcId="{626BAE0A-5CFC-4A3B-91BC-8E2963295E48}" destId="{DD43BB76-958D-4AEB-9CA6-E87E6F12F56D}" srcOrd="0" destOrd="0" presId="urn:microsoft.com/office/officeart/2005/8/layout/process4"/>
    <dgm:cxn modelId="{C28B80B0-A615-42B7-9263-851C3226C8D0}" type="presParOf" srcId="{2943778F-D480-4C1E-910F-CA18760A43F2}" destId="{C05DBCAD-A2EE-495F-84BE-2CF065DF7A1B}" srcOrd="5" destOrd="0" presId="urn:microsoft.com/office/officeart/2005/8/layout/process4"/>
    <dgm:cxn modelId="{77C9C985-3A5E-47F4-ADD2-31549E4C3675}" type="presParOf" srcId="{2943778F-D480-4C1E-910F-CA18760A43F2}" destId="{E4C34418-26A1-4753-A896-718C7D23D317}" srcOrd="6" destOrd="0" presId="urn:microsoft.com/office/officeart/2005/8/layout/process4"/>
    <dgm:cxn modelId="{B9264934-7032-43AE-9C2D-E130668CAEAA}" type="presParOf" srcId="{E4C34418-26A1-4753-A896-718C7D23D317}" destId="{CBE0FE8F-BCDB-4AF5-8870-538EF8905C2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36DEA7-83DF-496E-8D17-4D3276C6A76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FBEE5D2-2E76-4C5E-B1FE-26EB2F52B56B}">
      <dgm:prSet/>
      <dgm:spPr>
        <a:solidFill>
          <a:schemeClr val="accent6"/>
        </a:solidFill>
      </dgm:spPr>
      <dgm:t>
        <a:bodyPr/>
        <a:lstStyle/>
        <a:p>
          <a:pPr rtl="0"/>
          <a:r>
            <a:rPr lang="en-US" dirty="0">
              <a:solidFill>
                <a:schemeClr val="tx1"/>
              </a:solidFill>
            </a:rPr>
            <a:t>Local Funding Subsidies</a:t>
          </a:r>
        </a:p>
      </dgm:t>
    </dgm:pt>
    <dgm:pt modelId="{6F21AC4D-E25D-4245-AF05-11D841318F54}" type="parTrans" cxnId="{4E3F2A11-90E3-4470-90D8-CB3EA68EB746}">
      <dgm:prSet/>
      <dgm:spPr/>
      <dgm:t>
        <a:bodyPr/>
        <a:lstStyle/>
        <a:p>
          <a:endParaRPr lang="en-US"/>
        </a:p>
      </dgm:t>
    </dgm:pt>
    <dgm:pt modelId="{468A46B8-AB05-4FC4-B307-6311CBF22516}" type="sibTrans" cxnId="{4E3F2A11-90E3-4470-90D8-CB3EA68EB746}">
      <dgm:prSet/>
      <dgm:spPr/>
      <dgm:t>
        <a:bodyPr/>
        <a:lstStyle/>
        <a:p>
          <a:endParaRPr lang="en-US"/>
        </a:p>
      </dgm:t>
    </dgm:pt>
    <dgm:pt modelId="{43330ADC-5AF5-42D8-A6B9-90EB96D2AF1A}">
      <dgm:prSet/>
      <dgm:spPr>
        <a:solidFill>
          <a:schemeClr val="accent3"/>
        </a:solidFill>
      </dgm:spPr>
      <dgm:t>
        <a:bodyPr/>
        <a:lstStyle/>
        <a:p>
          <a:pPr rtl="0"/>
          <a:r>
            <a:rPr lang="en-US" dirty="0"/>
            <a:t>State Grants</a:t>
          </a:r>
        </a:p>
      </dgm:t>
    </dgm:pt>
    <dgm:pt modelId="{567EB392-7E94-495D-8682-57EF14547D03}" type="parTrans" cxnId="{4F371319-4731-4EB5-B965-5350D7950BB8}">
      <dgm:prSet/>
      <dgm:spPr/>
      <dgm:t>
        <a:bodyPr/>
        <a:lstStyle/>
        <a:p>
          <a:endParaRPr lang="en-US"/>
        </a:p>
      </dgm:t>
    </dgm:pt>
    <dgm:pt modelId="{EF9ACFBC-2BFA-4753-B81D-D1587F5BD642}" type="sibTrans" cxnId="{4F371319-4731-4EB5-B965-5350D7950BB8}">
      <dgm:prSet/>
      <dgm:spPr/>
      <dgm:t>
        <a:bodyPr/>
        <a:lstStyle/>
        <a:p>
          <a:endParaRPr lang="en-US"/>
        </a:p>
      </dgm:t>
    </dgm:pt>
    <dgm:pt modelId="{885BA8CC-816F-425E-80D7-5C9943F8A76B}">
      <dgm:prSet/>
      <dgm:spPr>
        <a:solidFill>
          <a:schemeClr val="accent6"/>
        </a:solidFill>
      </dgm:spPr>
      <dgm:t>
        <a:bodyPr/>
        <a:lstStyle/>
        <a:p>
          <a:pPr rtl="0"/>
          <a:r>
            <a:rPr lang="en-US" dirty="0">
              <a:solidFill>
                <a:schemeClr val="tx1"/>
              </a:solidFill>
            </a:rPr>
            <a:t>Federal grants</a:t>
          </a:r>
        </a:p>
      </dgm:t>
    </dgm:pt>
    <dgm:pt modelId="{D1522845-0C21-4A17-AD8F-5B98980EC0C5}" type="parTrans" cxnId="{68362D74-2567-4D3B-A744-C89BD327DC1C}">
      <dgm:prSet/>
      <dgm:spPr/>
      <dgm:t>
        <a:bodyPr/>
        <a:lstStyle/>
        <a:p>
          <a:endParaRPr lang="en-US"/>
        </a:p>
      </dgm:t>
    </dgm:pt>
    <dgm:pt modelId="{E175191E-2496-4FA3-843C-C9D292EFE7E6}" type="sibTrans" cxnId="{68362D74-2567-4D3B-A744-C89BD327DC1C}">
      <dgm:prSet/>
      <dgm:spPr/>
      <dgm:t>
        <a:bodyPr/>
        <a:lstStyle/>
        <a:p>
          <a:endParaRPr lang="en-US"/>
        </a:p>
      </dgm:t>
    </dgm:pt>
    <dgm:pt modelId="{55BCEC7B-126F-4C69-9920-D118CA43FCB3}">
      <dgm:prSet/>
      <dgm:spPr>
        <a:solidFill>
          <a:schemeClr val="tx1"/>
        </a:solidFill>
      </dgm:spPr>
      <dgm:t>
        <a:bodyPr/>
        <a:lstStyle/>
        <a:p>
          <a:pPr rtl="0"/>
          <a:r>
            <a:rPr lang="en-US" dirty="0"/>
            <a:t>Interest earnings</a:t>
          </a:r>
        </a:p>
      </dgm:t>
    </dgm:pt>
    <dgm:pt modelId="{761178C8-0E43-4A24-AF51-AE81959E5294}" type="parTrans" cxnId="{2F799596-B7F7-405E-BE22-B387998595C2}">
      <dgm:prSet/>
      <dgm:spPr/>
      <dgm:t>
        <a:bodyPr/>
        <a:lstStyle/>
        <a:p>
          <a:endParaRPr lang="en-US"/>
        </a:p>
      </dgm:t>
    </dgm:pt>
    <dgm:pt modelId="{6E96F95B-6E93-435D-94D2-512DA5D1AEC7}" type="sibTrans" cxnId="{2F799596-B7F7-405E-BE22-B387998595C2}">
      <dgm:prSet/>
      <dgm:spPr/>
      <dgm:t>
        <a:bodyPr/>
        <a:lstStyle/>
        <a:p>
          <a:endParaRPr lang="en-US"/>
        </a:p>
      </dgm:t>
    </dgm:pt>
    <dgm:pt modelId="{D847613D-4356-4E84-BA9D-36465B065D6C}">
      <dgm:prSet/>
      <dgm:spPr>
        <a:solidFill>
          <a:schemeClr val="bg2"/>
        </a:solidFill>
      </dgm:spPr>
      <dgm:t>
        <a:bodyPr/>
        <a:lstStyle/>
        <a:p>
          <a:pPr rtl="0"/>
          <a:r>
            <a:rPr lang="en-US" dirty="0">
              <a:solidFill>
                <a:schemeClr val="tx1"/>
              </a:solidFill>
            </a:rPr>
            <a:t>Rents</a:t>
          </a:r>
        </a:p>
      </dgm:t>
    </dgm:pt>
    <dgm:pt modelId="{DB17C72D-75ED-4077-A2F2-8FBE05FCC12B}" type="parTrans" cxnId="{515DF3FB-4F98-4C38-8975-53005963CA09}">
      <dgm:prSet/>
      <dgm:spPr/>
      <dgm:t>
        <a:bodyPr/>
        <a:lstStyle/>
        <a:p>
          <a:endParaRPr lang="en-US"/>
        </a:p>
      </dgm:t>
    </dgm:pt>
    <dgm:pt modelId="{9601DC37-0A70-4B5F-A1DF-3A7A87FF0ECE}" type="sibTrans" cxnId="{515DF3FB-4F98-4C38-8975-53005963CA09}">
      <dgm:prSet/>
      <dgm:spPr/>
      <dgm:t>
        <a:bodyPr/>
        <a:lstStyle/>
        <a:p>
          <a:endParaRPr lang="en-US"/>
        </a:p>
      </dgm:t>
    </dgm:pt>
    <dgm:pt modelId="{1D069A6F-6E7B-4024-A372-F4A96D59470D}">
      <dgm:prSet/>
      <dgm:spPr/>
      <dgm:t>
        <a:bodyPr/>
        <a:lstStyle/>
        <a:p>
          <a:pPr rtl="0"/>
          <a:r>
            <a:rPr lang="en-US" dirty="0"/>
            <a:t>Charges for services</a:t>
          </a:r>
        </a:p>
      </dgm:t>
    </dgm:pt>
    <dgm:pt modelId="{E9AB3042-A72C-4C77-9BA8-074F43385F35}" type="parTrans" cxnId="{24945AF3-8C6F-470E-93E4-3D38FAD0F331}">
      <dgm:prSet/>
      <dgm:spPr/>
      <dgm:t>
        <a:bodyPr/>
        <a:lstStyle/>
        <a:p>
          <a:endParaRPr lang="en-US"/>
        </a:p>
      </dgm:t>
    </dgm:pt>
    <dgm:pt modelId="{4AED6DD7-BF1F-45B6-87F2-690E0E075C4B}" type="sibTrans" cxnId="{24945AF3-8C6F-470E-93E4-3D38FAD0F331}">
      <dgm:prSet/>
      <dgm:spPr/>
      <dgm:t>
        <a:bodyPr/>
        <a:lstStyle/>
        <a:p>
          <a:endParaRPr lang="en-US"/>
        </a:p>
      </dgm:t>
    </dgm:pt>
    <dgm:pt modelId="{E6653A74-E560-4053-921B-7809F344017D}" type="pres">
      <dgm:prSet presAssocID="{5736DEA7-83DF-496E-8D17-4D3276C6A76C}" presName="diagram" presStyleCnt="0">
        <dgm:presLayoutVars>
          <dgm:dir/>
          <dgm:resizeHandles val="exact"/>
        </dgm:presLayoutVars>
      </dgm:prSet>
      <dgm:spPr/>
    </dgm:pt>
    <dgm:pt modelId="{1A71CB2A-91B9-44A3-AD5B-42CE4C0B0F49}" type="pres">
      <dgm:prSet presAssocID="{DFBEE5D2-2E76-4C5E-B1FE-26EB2F52B56B}" presName="node" presStyleLbl="node1" presStyleIdx="0" presStyleCnt="6">
        <dgm:presLayoutVars>
          <dgm:bulletEnabled val="1"/>
        </dgm:presLayoutVars>
      </dgm:prSet>
      <dgm:spPr/>
    </dgm:pt>
    <dgm:pt modelId="{B4481B5A-CB5A-4186-A04A-F678B55A2367}" type="pres">
      <dgm:prSet presAssocID="{468A46B8-AB05-4FC4-B307-6311CBF22516}" presName="sibTrans" presStyleCnt="0"/>
      <dgm:spPr/>
    </dgm:pt>
    <dgm:pt modelId="{C1987312-3B74-46FC-AB39-1ABF3549BB51}" type="pres">
      <dgm:prSet presAssocID="{43330ADC-5AF5-42D8-A6B9-90EB96D2AF1A}" presName="node" presStyleLbl="node1" presStyleIdx="1" presStyleCnt="6">
        <dgm:presLayoutVars>
          <dgm:bulletEnabled val="1"/>
        </dgm:presLayoutVars>
      </dgm:prSet>
      <dgm:spPr/>
    </dgm:pt>
    <dgm:pt modelId="{1EDDAA02-03DA-4D53-B659-1916372C8D72}" type="pres">
      <dgm:prSet presAssocID="{EF9ACFBC-2BFA-4753-B81D-D1587F5BD642}" presName="sibTrans" presStyleCnt="0"/>
      <dgm:spPr/>
    </dgm:pt>
    <dgm:pt modelId="{FCA2901A-886B-4165-AEAE-259C3FE6F608}" type="pres">
      <dgm:prSet presAssocID="{885BA8CC-816F-425E-80D7-5C9943F8A76B}" presName="node" presStyleLbl="node1" presStyleIdx="2" presStyleCnt="6">
        <dgm:presLayoutVars>
          <dgm:bulletEnabled val="1"/>
        </dgm:presLayoutVars>
      </dgm:prSet>
      <dgm:spPr/>
    </dgm:pt>
    <dgm:pt modelId="{A669EF5A-3CA2-4FC6-AA09-339F62AE5DD1}" type="pres">
      <dgm:prSet presAssocID="{E175191E-2496-4FA3-843C-C9D292EFE7E6}" presName="sibTrans" presStyleCnt="0"/>
      <dgm:spPr/>
    </dgm:pt>
    <dgm:pt modelId="{98DDDDDD-CBBF-4AC6-8299-EB45894F2518}" type="pres">
      <dgm:prSet presAssocID="{55BCEC7B-126F-4C69-9920-D118CA43FCB3}" presName="node" presStyleLbl="node1" presStyleIdx="3" presStyleCnt="6">
        <dgm:presLayoutVars>
          <dgm:bulletEnabled val="1"/>
        </dgm:presLayoutVars>
      </dgm:prSet>
      <dgm:spPr/>
    </dgm:pt>
    <dgm:pt modelId="{FAB68180-FF2E-4BFD-BCC2-A87F3E913928}" type="pres">
      <dgm:prSet presAssocID="{6E96F95B-6E93-435D-94D2-512DA5D1AEC7}" presName="sibTrans" presStyleCnt="0"/>
      <dgm:spPr/>
    </dgm:pt>
    <dgm:pt modelId="{E4B9415A-C784-4C78-9517-3F7DB9506C2D}" type="pres">
      <dgm:prSet presAssocID="{D847613D-4356-4E84-BA9D-36465B065D6C}" presName="node" presStyleLbl="node1" presStyleIdx="4" presStyleCnt="6">
        <dgm:presLayoutVars>
          <dgm:bulletEnabled val="1"/>
        </dgm:presLayoutVars>
      </dgm:prSet>
      <dgm:spPr/>
    </dgm:pt>
    <dgm:pt modelId="{99D41526-5231-4497-BAA3-271134C7A4AA}" type="pres">
      <dgm:prSet presAssocID="{9601DC37-0A70-4B5F-A1DF-3A7A87FF0ECE}" presName="sibTrans" presStyleCnt="0"/>
      <dgm:spPr/>
    </dgm:pt>
    <dgm:pt modelId="{A6F1CA3F-A381-43DE-A1D9-9841024A6D66}" type="pres">
      <dgm:prSet presAssocID="{1D069A6F-6E7B-4024-A372-F4A96D59470D}" presName="node" presStyleLbl="node1" presStyleIdx="5" presStyleCnt="6">
        <dgm:presLayoutVars>
          <dgm:bulletEnabled val="1"/>
        </dgm:presLayoutVars>
      </dgm:prSet>
      <dgm:spPr/>
    </dgm:pt>
  </dgm:ptLst>
  <dgm:cxnLst>
    <dgm:cxn modelId="{4E3F2A11-90E3-4470-90D8-CB3EA68EB746}" srcId="{5736DEA7-83DF-496E-8D17-4D3276C6A76C}" destId="{DFBEE5D2-2E76-4C5E-B1FE-26EB2F52B56B}" srcOrd="0" destOrd="0" parTransId="{6F21AC4D-E25D-4245-AF05-11D841318F54}" sibTransId="{468A46B8-AB05-4FC4-B307-6311CBF22516}"/>
    <dgm:cxn modelId="{4F371319-4731-4EB5-B965-5350D7950BB8}" srcId="{5736DEA7-83DF-496E-8D17-4D3276C6A76C}" destId="{43330ADC-5AF5-42D8-A6B9-90EB96D2AF1A}" srcOrd="1" destOrd="0" parTransId="{567EB392-7E94-495D-8682-57EF14547D03}" sibTransId="{EF9ACFBC-2BFA-4753-B81D-D1587F5BD642}"/>
    <dgm:cxn modelId="{DC97062E-FB36-4656-A3BA-BE8E4C1E65F2}" type="presOf" srcId="{43330ADC-5AF5-42D8-A6B9-90EB96D2AF1A}" destId="{C1987312-3B74-46FC-AB39-1ABF3549BB51}" srcOrd="0" destOrd="0" presId="urn:microsoft.com/office/officeart/2005/8/layout/default"/>
    <dgm:cxn modelId="{D387973F-18ED-4F35-87EB-6E0EFB031BDB}" type="presOf" srcId="{5736DEA7-83DF-496E-8D17-4D3276C6A76C}" destId="{E6653A74-E560-4053-921B-7809F344017D}" srcOrd="0" destOrd="0" presId="urn:microsoft.com/office/officeart/2005/8/layout/default"/>
    <dgm:cxn modelId="{2BABBF60-1109-4EF4-AA4D-BB09E7B7DDB9}" type="presOf" srcId="{885BA8CC-816F-425E-80D7-5C9943F8A76B}" destId="{FCA2901A-886B-4165-AEAE-259C3FE6F608}" srcOrd="0" destOrd="0" presId="urn:microsoft.com/office/officeart/2005/8/layout/default"/>
    <dgm:cxn modelId="{68362D74-2567-4D3B-A744-C89BD327DC1C}" srcId="{5736DEA7-83DF-496E-8D17-4D3276C6A76C}" destId="{885BA8CC-816F-425E-80D7-5C9943F8A76B}" srcOrd="2" destOrd="0" parTransId="{D1522845-0C21-4A17-AD8F-5B98980EC0C5}" sibTransId="{E175191E-2496-4FA3-843C-C9D292EFE7E6}"/>
    <dgm:cxn modelId="{5483508B-0FAC-4D1B-B72B-80FF7B9FC651}" type="presOf" srcId="{D847613D-4356-4E84-BA9D-36465B065D6C}" destId="{E4B9415A-C784-4C78-9517-3F7DB9506C2D}" srcOrd="0" destOrd="0" presId="urn:microsoft.com/office/officeart/2005/8/layout/default"/>
    <dgm:cxn modelId="{2F799596-B7F7-405E-BE22-B387998595C2}" srcId="{5736DEA7-83DF-496E-8D17-4D3276C6A76C}" destId="{55BCEC7B-126F-4C69-9920-D118CA43FCB3}" srcOrd="3" destOrd="0" parTransId="{761178C8-0E43-4A24-AF51-AE81959E5294}" sibTransId="{6E96F95B-6E93-435D-94D2-512DA5D1AEC7}"/>
    <dgm:cxn modelId="{D9E543B7-8A96-4EC1-9490-96CAF8EBE3E4}" type="presOf" srcId="{55BCEC7B-126F-4C69-9920-D118CA43FCB3}" destId="{98DDDDDD-CBBF-4AC6-8299-EB45894F2518}" srcOrd="0" destOrd="0" presId="urn:microsoft.com/office/officeart/2005/8/layout/default"/>
    <dgm:cxn modelId="{527615C5-8606-483C-A2AD-56B516D9786B}" type="presOf" srcId="{1D069A6F-6E7B-4024-A372-F4A96D59470D}" destId="{A6F1CA3F-A381-43DE-A1D9-9841024A6D66}" srcOrd="0" destOrd="0" presId="urn:microsoft.com/office/officeart/2005/8/layout/default"/>
    <dgm:cxn modelId="{4E1930D7-C0ED-4245-AD45-52BE2E3AD6E4}" type="presOf" srcId="{DFBEE5D2-2E76-4C5E-B1FE-26EB2F52B56B}" destId="{1A71CB2A-91B9-44A3-AD5B-42CE4C0B0F49}" srcOrd="0" destOrd="0" presId="urn:microsoft.com/office/officeart/2005/8/layout/default"/>
    <dgm:cxn modelId="{24945AF3-8C6F-470E-93E4-3D38FAD0F331}" srcId="{5736DEA7-83DF-496E-8D17-4D3276C6A76C}" destId="{1D069A6F-6E7B-4024-A372-F4A96D59470D}" srcOrd="5" destOrd="0" parTransId="{E9AB3042-A72C-4C77-9BA8-074F43385F35}" sibTransId="{4AED6DD7-BF1F-45B6-87F2-690E0E075C4B}"/>
    <dgm:cxn modelId="{515DF3FB-4F98-4C38-8975-53005963CA09}" srcId="{5736DEA7-83DF-496E-8D17-4D3276C6A76C}" destId="{D847613D-4356-4E84-BA9D-36465B065D6C}" srcOrd="4" destOrd="0" parTransId="{DB17C72D-75ED-4077-A2F2-8FBE05FCC12B}" sibTransId="{9601DC37-0A70-4B5F-A1DF-3A7A87FF0ECE}"/>
    <dgm:cxn modelId="{08487DFF-9BD1-4107-9AA5-88C0D2ED07CB}" type="presParOf" srcId="{E6653A74-E560-4053-921B-7809F344017D}" destId="{1A71CB2A-91B9-44A3-AD5B-42CE4C0B0F49}" srcOrd="0" destOrd="0" presId="urn:microsoft.com/office/officeart/2005/8/layout/default"/>
    <dgm:cxn modelId="{18CAC9F8-B013-4C00-ADB2-415F39D65F02}" type="presParOf" srcId="{E6653A74-E560-4053-921B-7809F344017D}" destId="{B4481B5A-CB5A-4186-A04A-F678B55A2367}" srcOrd="1" destOrd="0" presId="urn:microsoft.com/office/officeart/2005/8/layout/default"/>
    <dgm:cxn modelId="{2408AE5C-2E4E-4173-AE89-D04C32D9097E}" type="presParOf" srcId="{E6653A74-E560-4053-921B-7809F344017D}" destId="{C1987312-3B74-46FC-AB39-1ABF3549BB51}" srcOrd="2" destOrd="0" presId="urn:microsoft.com/office/officeart/2005/8/layout/default"/>
    <dgm:cxn modelId="{140C36C8-1B75-4D4D-A804-87E61BB5179D}" type="presParOf" srcId="{E6653A74-E560-4053-921B-7809F344017D}" destId="{1EDDAA02-03DA-4D53-B659-1916372C8D72}" srcOrd="3" destOrd="0" presId="urn:microsoft.com/office/officeart/2005/8/layout/default"/>
    <dgm:cxn modelId="{B11DBD48-844E-4E80-98B4-1403A296F235}" type="presParOf" srcId="{E6653A74-E560-4053-921B-7809F344017D}" destId="{FCA2901A-886B-4165-AEAE-259C3FE6F608}" srcOrd="4" destOrd="0" presId="urn:microsoft.com/office/officeart/2005/8/layout/default"/>
    <dgm:cxn modelId="{6F405EF0-02BB-4C43-B59F-BB08A576C61F}" type="presParOf" srcId="{E6653A74-E560-4053-921B-7809F344017D}" destId="{A669EF5A-3CA2-4FC6-AA09-339F62AE5DD1}" srcOrd="5" destOrd="0" presId="urn:microsoft.com/office/officeart/2005/8/layout/default"/>
    <dgm:cxn modelId="{EFA80E74-30B5-48D4-9D54-6043EAEBCD05}" type="presParOf" srcId="{E6653A74-E560-4053-921B-7809F344017D}" destId="{98DDDDDD-CBBF-4AC6-8299-EB45894F2518}" srcOrd="6" destOrd="0" presId="urn:microsoft.com/office/officeart/2005/8/layout/default"/>
    <dgm:cxn modelId="{272AAF12-8135-4E0B-8909-118EC33B2F95}" type="presParOf" srcId="{E6653A74-E560-4053-921B-7809F344017D}" destId="{FAB68180-FF2E-4BFD-BCC2-A87F3E913928}" srcOrd="7" destOrd="0" presId="urn:microsoft.com/office/officeart/2005/8/layout/default"/>
    <dgm:cxn modelId="{512BE2E5-90AC-4B6A-BF2A-809E2335722E}" type="presParOf" srcId="{E6653A74-E560-4053-921B-7809F344017D}" destId="{E4B9415A-C784-4C78-9517-3F7DB9506C2D}" srcOrd="8" destOrd="0" presId="urn:microsoft.com/office/officeart/2005/8/layout/default"/>
    <dgm:cxn modelId="{58F108A3-D647-449E-935D-BC1B21BD711D}" type="presParOf" srcId="{E6653A74-E560-4053-921B-7809F344017D}" destId="{99D41526-5231-4497-BAA3-271134C7A4AA}" srcOrd="9" destOrd="0" presId="urn:microsoft.com/office/officeart/2005/8/layout/default"/>
    <dgm:cxn modelId="{C08E604F-E0DA-4202-8387-ED565E1618EB}" type="presParOf" srcId="{E6653A74-E560-4053-921B-7809F344017D}" destId="{A6F1CA3F-A381-43DE-A1D9-9841024A6D6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673755-B799-45D1-BFAA-07231539940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DBA8157-C397-4190-81C3-3FD2B6BC9053}">
      <dgm:prSet phldrT="[Text]"/>
      <dgm:spPr/>
      <dgm:t>
        <a:bodyPr/>
        <a:lstStyle/>
        <a:p>
          <a:r>
            <a:rPr lang="en-US" dirty="0"/>
            <a:t>Reconcile Outstanding Payable Vendor balances to the ending balances on the general ledger (ensure that liabilities are recorded in the correct accounting period)</a:t>
          </a:r>
        </a:p>
      </dgm:t>
    </dgm:pt>
    <dgm:pt modelId="{468EFBAB-6A9A-4F67-B568-5CC4EBFC0387}" type="parTrans" cxnId="{81172772-861A-47E3-9C30-AC08371969DD}">
      <dgm:prSet/>
      <dgm:spPr/>
      <dgm:t>
        <a:bodyPr/>
        <a:lstStyle/>
        <a:p>
          <a:endParaRPr lang="en-US"/>
        </a:p>
      </dgm:t>
    </dgm:pt>
    <dgm:pt modelId="{E900DBD4-3E35-4465-B379-2D667F3ACBCB}" type="sibTrans" cxnId="{81172772-861A-47E3-9C30-AC08371969DD}">
      <dgm:prSet/>
      <dgm:spPr/>
      <dgm:t>
        <a:bodyPr/>
        <a:lstStyle/>
        <a:p>
          <a:endParaRPr lang="en-US"/>
        </a:p>
      </dgm:t>
    </dgm:pt>
    <dgm:pt modelId="{2754762C-5766-45B5-8752-52E55E88DE3A}">
      <dgm:prSet phldrT="[Text]"/>
      <dgm:spPr>
        <a:solidFill>
          <a:schemeClr val="accent4"/>
        </a:solidFill>
      </dgm:spPr>
      <dgm:t>
        <a:bodyPr/>
        <a:lstStyle/>
        <a:p>
          <a:r>
            <a:rPr lang="en-US" dirty="0"/>
            <a:t>Examine any purchasing/credit card statements and confirm that each transaction amount is in compliance with the thresholds established by policy and supporting documentation is available </a:t>
          </a:r>
        </a:p>
      </dgm:t>
    </dgm:pt>
    <dgm:pt modelId="{4F15581C-D46A-4710-9378-D490F6BDAE3D}" type="parTrans" cxnId="{5E343C01-D34F-4BC2-B559-C1A68C190443}">
      <dgm:prSet/>
      <dgm:spPr/>
      <dgm:t>
        <a:bodyPr/>
        <a:lstStyle/>
        <a:p>
          <a:endParaRPr lang="en-US"/>
        </a:p>
      </dgm:t>
    </dgm:pt>
    <dgm:pt modelId="{A3EF5751-91AB-4E5D-9BA8-E2149F8D3F3D}" type="sibTrans" cxnId="{5E343C01-D34F-4BC2-B559-C1A68C190443}">
      <dgm:prSet/>
      <dgm:spPr/>
      <dgm:t>
        <a:bodyPr/>
        <a:lstStyle/>
        <a:p>
          <a:endParaRPr lang="en-US"/>
        </a:p>
      </dgm:t>
    </dgm:pt>
    <dgm:pt modelId="{58B9117E-1595-406A-BCC1-FFCB09ADD21C}">
      <dgm:prSet phldrT="[Text]"/>
      <dgm:spPr>
        <a:solidFill>
          <a:schemeClr val="accent6"/>
        </a:solidFill>
      </dgm:spPr>
      <dgm:t>
        <a:bodyPr/>
        <a:lstStyle/>
        <a:p>
          <a:r>
            <a:rPr lang="en-US" dirty="0">
              <a:solidFill>
                <a:schemeClr val="tx1"/>
              </a:solidFill>
            </a:rPr>
            <a:t>Individual not directly involved in disbursement process should review documentation supporting goods or services received and correct coding of disbursement prior to release of disbursements </a:t>
          </a:r>
        </a:p>
      </dgm:t>
    </dgm:pt>
    <dgm:pt modelId="{D05DBA45-9030-4C16-81C7-FD0E414CE50E}" type="parTrans" cxnId="{A5992AB2-E15F-40CD-BE92-0C2C8CF4829C}">
      <dgm:prSet/>
      <dgm:spPr/>
      <dgm:t>
        <a:bodyPr/>
        <a:lstStyle/>
        <a:p>
          <a:endParaRPr lang="en-US"/>
        </a:p>
      </dgm:t>
    </dgm:pt>
    <dgm:pt modelId="{E30DC9A7-FDE8-452A-97FF-5B61160CD56E}" type="sibTrans" cxnId="{A5992AB2-E15F-40CD-BE92-0C2C8CF4829C}">
      <dgm:prSet/>
      <dgm:spPr/>
      <dgm:t>
        <a:bodyPr/>
        <a:lstStyle/>
        <a:p>
          <a:endParaRPr lang="en-US"/>
        </a:p>
      </dgm:t>
    </dgm:pt>
    <dgm:pt modelId="{2BD8DCDB-947F-48E6-9861-971B5C42BF0D}">
      <dgm:prSet phldrT="[Text]"/>
      <dgm:spPr>
        <a:solidFill>
          <a:schemeClr val="accent6"/>
        </a:solidFill>
      </dgm:spPr>
      <dgm:t>
        <a:bodyPr/>
        <a:lstStyle/>
        <a:p>
          <a:r>
            <a:rPr lang="en-US" dirty="0">
              <a:solidFill>
                <a:schemeClr val="tx1"/>
              </a:solidFill>
            </a:rPr>
            <a:t>Verify all system generated and manual checks issued </a:t>
          </a:r>
        </a:p>
        <a:p>
          <a:r>
            <a:rPr lang="en-US" dirty="0">
              <a:solidFill>
                <a:schemeClr val="tx1"/>
              </a:solidFill>
            </a:rPr>
            <a:t>during the month are accounted for by numerical sequence  </a:t>
          </a:r>
        </a:p>
      </dgm:t>
    </dgm:pt>
    <dgm:pt modelId="{B4E9FA79-44F8-435F-AB23-33D46206CAD8}" type="parTrans" cxnId="{89E1EB9B-2CBD-4765-8B98-D8A251B19252}">
      <dgm:prSet/>
      <dgm:spPr/>
      <dgm:t>
        <a:bodyPr/>
        <a:lstStyle/>
        <a:p>
          <a:endParaRPr lang="en-US"/>
        </a:p>
      </dgm:t>
    </dgm:pt>
    <dgm:pt modelId="{992B51E9-525B-481A-A4C3-25FDC0FAD3F9}" type="sibTrans" cxnId="{89E1EB9B-2CBD-4765-8B98-D8A251B19252}">
      <dgm:prSet/>
      <dgm:spPr/>
      <dgm:t>
        <a:bodyPr/>
        <a:lstStyle/>
        <a:p>
          <a:endParaRPr lang="en-US"/>
        </a:p>
      </dgm:t>
    </dgm:pt>
    <dgm:pt modelId="{3BEA2AF4-403A-47D0-83BB-1E2AC2413290}">
      <dgm:prSet phldrT="[Text]"/>
      <dgm:spPr>
        <a:solidFill>
          <a:schemeClr val="accent3"/>
        </a:solidFill>
      </dgm:spPr>
      <dgm:t>
        <a:bodyPr/>
        <a:lstStyle/>
        <a:p>
          <a:r>
            <a:rPr lang="en-US" dirty="0"/>
            <a:t>Documentation supporting monthly payroll and fringe benefits payments should </a:t>
          </a:r>
        </a:p>
        <a:p>
          <a:r>
            <a:rPr lang="en-US" dirty="0"/>
            <a:t>be reviewed and initialed to document approval</a:t>
          </a:r>
        </a:p>
      </dgm:t>
    </dgm:pt>
    <dgm:pt modelId="{0EE6FD85-A444-4BEA-9BDC-644A07233DB8}" type="parTrans" cxnId="{F1F56024-CF09-43F1-8CE0-B96B7EEE3986}">
      <dgm:prSet/>
      <dgm:spPr/>
      <dgm:t>
        <a:bodyPr/>
        <a:lstStyle/>
        <a:p>
          <a:endParaRPr lang="en-US"/>
        </a:p>
      </dgm:t>
    </dgm:pt>
    <dgm:pt modelId="{590D497E-19B2-416D-8CD0-C58696C8B498}" type="sibTrans" cxnId="{F1F56024-CF09-43F1-8CE0-B96B7EEE3986}">
      <dgm:prSet/>
      <dgm:spPr/>
      <dgm:t>
        <a:bodyPr/>
        <a:lstStyle/>
        <a:p>
          <a:endParaRPr lang="en-US"/>
        </a:p>
      </dgm:t>
    </dgm:pt>
    <dgm:pt modelId="{9A7FA76A-5577-4B0D-994B-958C75B93694}" type="pres">
      <dgm:prSet presAssocID="{05673755-B799-45D1-BFAA-072315399403}" presName="Name0" presStyleCnt="0">
        <dgm:presLayoutVars>
          <dgm:dir/>
          <dgm:animLvl val="lvl"/>
          <dgm:resizeHandles val="exact"/>
        </dgm:presLayoutVars>
      </dgm:prSet>
      <dgm:spPr/>
    </dgm:pt>
    <dgm:pt modelId="{95E01DC6-0A31-41D7-A8F9-B2DD9DB874D8}" type="pres">
      <dgm:prSet presAssocID="{3BEA2AF4-403A-47D0-83BB-1E2AC2413290}" presName="boxAndChildren" presStyleCnt="0"/>
      <dgm:spPr/>
    </dgm:pt>
    <dgm:pt modelId="{AE845183-C4D2-492E-A810-1D320F7F54A6}" type="pres">
      <dgm:prSet presAssocID="{3BEA2AF4-403A-47D0-83BB-1E2AC2413290}" presName="parentTextBox" presStyleLbl="node1" presStyleIdx="0" presStyleCnt="5"/>
      <dgm:spPr/>
    </dgm:pt>
    <dgm:pt modelId="{61EE9873-8070-4A16-90AE-3D184185F65D}" type="pres">
      <dgm:prSet presAssocID="{E30DC9A7-FDE8-452A-97FF-5B61160CD56E}" presName="sp" presStyleCnt="0"/>
      <dgm:spPr/>
    </dgm:pt>
    <dgm:pt modelId="{8B225F4B-5788-455C-A8FA-624FFE61DEA2}" type="pres">
      <dgm:prSet presAssocID="{58B9117E-1595-406A-BCC1-FFCB09ADD21C}" presName="arrowAndChildren" presStyleCnt="0"/>
      <dgm:spPr/>
    </dgm:pt>
    <dgm:pt modelId="{9AAFBEFD-36C5-4339-8501-384690231B58}" type="pres">
      <dgm:prSet presAssocID="{58B9117E-1595-406A-BCC1-FFCB09ADD21C}" presName="parentTextArrow" presStyleLbl="node1" presStyleIdx="1" presStyleCnt="5"/>
      <dgm:spPr/>
    </dgm:pt>
    <dgm:pt modelId="{A99B6B21-CC90-46DD-B589-B4B0CE1C6845}" type="pres">
      <dgm:prSet presAssocID="{A3EF5751-91AB-4E5D-9BA8-E2149F8D3F3D}" presName="sp" presStyleCnt="0"/>
      <dgm:spPr/>
    </dgm:pt>
    <dgm:pt modelId="{C429555B-DF8A-4DB4-B3F0-25C785E6BE66}" type="pres">
      <dgm:prSet presAssocID="{2754762C-5766-45B5-8752-52E55E88DE3A}" presName="arrowAndChildren" presStyleCnt="0"/>
      <dgm:spPr/>
    </dgm:pt>
    <dgm:pt modelId="{ED8F88FD-757E-4589-B622-F00BBDF142B0}" type="pres">
      <dgm:prSet presAssocID="{2754762C-5766-45B5-8752-52E55E88DE3A}" presName="parentTextArrow" presStyleLbl="node1" presStyleIdx="2" presStyleCnt="5"/>
      <dgm:spPr/>
    </dgm:pt>
    <dgm:pt modelId="{6B10FFB6-A017-4864-82B7-5E17F56377C6}" type="pres">
      <dgm:prSet presAssocID="{992B51E9-525B-481A-A4C3-25FDC0FAD3F9}" presName="sp" presStyleCnt="0"/>
      <dgm:spPr/>
    </dgm:pt>
    <dgm:pt modelId="{CEAB4F2A-7905-4FAE-94E6-7C70A21D76F5}" type="pres">
      <dgm:prSet presAssocID="{2BD8DCDB-947F-48E6-9861-971B5C42BF0D}" presName="arrowAndChildren" presStyleCnt="0"/>
      <dgm:spPr/>
    </dgm:pt>
    <dgm:pt modelId="{A2A99FCB-DCE9-4698-B32A-B6C25D4CE1BA}" type="pres">
      <dgm:prSet presAssocID="{2BD8DCDB-947F-48E6-9861-971B5C42BF0D}" presName="parentTextArrow" presStyleLbl="node1" presStyleIdx="3" presStyleCnt="5"/>
      <dgm:spPr/>
    </dgm:pt>
    <dgm:pt modelId="{E837F30D-E162-406D-B97D-FEFE038D28B3}" type="pres">
      <dgm:prSet presAssocID="{E900DBD4-3E35-4465-B379-2D667F3ACBCB}" presName="sp" presStyleCnt="0"/>
      <dgm:spPr/>
    </dgm:pt>
    <dgm:pt modelId="{08A599C2-691D-4F07-AACA-48466E0BCFFA}" type="pres">
      <dgm:prSet presAssocID="{0DBA8157-C397-4190-81C3-3FD2B6BC9053}" presName="arrowAndChildren" presStyleCnt="0"/>
      <dgm:spPr/>
    </dgm:pt>
    <dgm:pt modelId="{AF2238C3-5E2A-4389-A60B-07B0F6900F55}" type="pres">
      <dgm:prSet presAssocID="{0DBA8157-C397-4190-81C3-3FD2B6BC9053}" presName="parentTextArrow" presStyleLbl="node1" presStyleIdx="4" presStyleCnt="5" custLinFactNeighborY="1579"/>
      <dgm:spPr/>
    </dgm:pt>
  </dgm:ptLst>
  <dgm:cxnLst>
    <dgm:cxn modelId="{5E343C01-D34F-4BC2-B559-C1A68C190443}" srcId="{05673755-B799-45D1-BFAA-072315399403}" destId="{2754762C-5766-45B5-8752-52E55E88DE3A}" srcOrd="2" destOrd="0" parTransId="{4F15581C-D46A-4710-9378-D490F6BDAE3D}" sibTransId="{A3EF5751-91AB-4E5D-9BA8-E2149F8D3F3D}"/>
    <dgm:cxn modelId="{F1F56024-CF09-43F1-8CE0-B96B7EEE3986}" srcId="{05673755-B799-45D1-BFAA-072315399403}" destId="{3BEA2AF4-403A-47D0-83BB-1E2AC2413290}" srcOrd="4" destOrd="0" parTransId="{0EE6FD85-A444-4BEA-9BDC-644A07233DB8}" sibTransId="{590D497E-19B2-416D-8CD0-C58696C8B498}"/>
    <dgm:cxn modelId="{E8A3CD6A-7350-42CE-956C-7A02ED302E81}" type="presOf" srcId="{3BEA2AF4-403A-47D0-83BB-1E2AC2413290}" destId="{AE845183-C4D2-492E-A810-1D320F7F54A6}" srcOrd="0" destOrd="0" presId="urn:microsoft.com/office/officeart/2005/8/layout/process4"/>
    <dgm:cxn modelId="{81172772-861A-47E3-9C30-AC08371969DD}" srcId="{05673755-B799-45D1-BFAA-072315399403}" destId="{0DBA8157-C397-4190-81C3-3FD2B6BC9053}" srcOrd="0" destOrd="0" parTransId="{468EFBAB-6A9A-4F67-B568-5CC4EBFC0387}" sibTransId="{E900DBD4-3E35-4465-B379-2D667F3ACBCB}"/>
    <dgm:cxn modelId="{D50BAE56-66EF-410D-A46A-889FA4A92934}" type="presOf" srcId="{05673755-B799-45D1-BFAA-072315399403}" destId="{9A7FA76A-5577-4B0D-994B-958C75B93694}" srcOrd="0" destOrd="0" presId="urn:microsoft.com/office/officeart/2005/8/layout/process4"/>
    <dgm:cxn modelId="{C372DA59-C391-4D67-90F1-E3B5C66E9173}" type="presOf" srcId="{58B9117E-1595-406A-BCC1-FFCB09ADD21C}" destId="{9AAFBEFD-36C5-4339-8501-384690231B58}" srcOrd="0" destOrd="0" presId="urn:microsoft.com/office/officeart/2005/8/layout/process4"/>
    <dgm:cxn modelId="{89E1EB9B-2CBD-4765-8B98-D8A251B19252}" srcId="{05673755-B799-45D1-BFAA-072315399403}" destId="{2BD8DCDB-947F-48E6-9861-971B5C42BF0D}" srcOrd="1" destOrd="0" parTransId="{B4E9FA79-44F8-435F-AB23-33D46206CAD8}" sibTransId="{992B51E9-525B-481A-A4C3-25FDC0FAD3F9}"/>
    <dgm:cxn modelId="{A5992AB2-E15F-40CD-BE92-0C2C8CF4829C}" srcId="{05673755-B799-45D1-BFAA-072315399403}" destId="{58B9117E-1595-406A-BCC1-FFCB09ADD21C}" srcOrd="3" destOrd="0" parTransId="{D05DBA45-9030-4C16-81C7-FD0E414CE50E}" sibTransId="{E30DC9A7-FDE8-452A-97FF-5B61160CD56E}"/>
    <dgm:cxn modelId="{1F5798C0-776D-4B84-B03E-6369825073BF}" type="presOf" srcId="{2BD8DCDB-947F-48E6-9861-971B5C42BF0D}" destId="{A2A99FCB-DCE9-4698-B32A-B6C25D4CE1BA}" srcOrd="0" destOrd="0" presId="urn:microsoft.com/office/officeart/2005/8/layout/process4"/>
    <dgm:cxn modelId="{6AA023DE-E13C-4243-8789-4847421470DB}" type="presOf" srcId="{2754762C-5766-45B5-8752-52E55E88DE3A}" destId="{ED8F88FD-757E-4589-B622-F00BBDF142B0}" srcOrd="0" destOrd="0" presId="urn:microsoft.com/office/officeart/2005/8/layout/process4"/>
    <dgm:cxn modelId="{DE7149EC-D99F-4F5B-900C-8B141A4E5802}" type="presOf" srcId="{0DBA8157-C397-4190-81C3-3FD2B6BC9053}" destId="{AF2238C3-5E2A-4389-A60B-07B0F6900F55}" srcOrd="0" destOrd="0" presId="urn:microsoft.com/office/officeart/2005/8/layout/process4"/>
    <dgm:cxn modelId="{5C48D578-08DC-46D1-806C-E1E264F413FB}" type="presParOf" srcId="{9A7FA76A-5577-4B0D-994B-958C75B93694}" destId="{95E01DC6-0A31-41D7-A8F9-B2DD9DB874D8}" srcOrd="0" destOrd="0" presId="urn:microsoft.com/office/officeart/2005/8/layout/process4"/>
    <dgm:cxn modelId="{04B57FDD-962B-4099-8631-7CC5E833EB5D}" type="presParOf" srcId="{95E01DC6-0A31-41D7-A8F9-B2DD9DB874D8}" destId="{AE845183-C4D2-492E-A810-1D320F7F54A6}" srcOrd="0" destOrd="0" presId="urn:microsoft.com/office/officeart/2005/8/layout/process4"/>
    <dgm:cxn modelId="{33311B50-657C-48E7-A1B9-08A7C6012E31}" type="presParOf" srcId="{9A7FA76A-5577-4B0D-994B-958C75B93694}" destId="{61EE9873-8070-4A16-90AE-3D184185F65D}" srcOrd="1" destOrd="0" presId="urn:microsoft.com/office/officeart/2005/8/layout/process4"/>
    <dgm:cxn modelId="{AEFD8C7A-31D7-43E3-8579-C0365FEF8F5B}" type="presParOf" srcId="{9A7FA76A-5577-4B0D-994B-958C75B93694}" destId="{8B225F4B-5788-455C-A8FA-624FFE61DEA2}" srcOrd="2" destOrd="0" presId="urn:microsoft.com/office/officeart/2005/8/layout/process4"/>
    <dgm:cxn modelId="{F54A976B-89AE-44A8-8146-12F27826D9F3}" type="presParOf" srcId="{8B225F4B-5788-455C-A8FA-624FFE61DEA2}" destId="{9AAFBEFD-36C5-4339-8501-384690231B58}" srcOrd="0" destOrd="0" presId="urn:microsoft.com/office/officeart/2005/8/layout/process4"/>
    <dgm:cxn modelId="{8C4DB25B-7561-4C1F-BE5C-49C5F4252D82}" type="presParOf" srcId="{9A7FA76A-5577-4B0D-994B-958C75B93694}" destId="{A99B6B21-CC90-46DD-B589-B4B0CE1C6845}" srcOrd="3" destOrd="0" presId="urn:microsoft.com/office/officeart/2005/8/layout/process4"/>
    <dgm:cxn modelId="{847B977B-173D-40D3-B6EC-31FA2809F922}" type="presParOf" srcId="{9A7FA76A-5577-4B0D-994B-958C75B93694}" destId="{C429555B-DF8A-4DB4-B3F0-25C785E6BE66}" srcOrd="4" destOrd="0" presId="urn:microsoft.com/office/officeart/2005/8/layout/process4"/>
    <dgm:cxn modelId="{19D7C67C-A545-4E97-A762-BF68627ECAC4}" type="presParOf" srcId="{C429555B-DF8A-4DB4-B3F0-25C785E6BE66}" destId="{ED8F88FD-757E-4589-B622-F00BBDF142B0}" srcOrd="0" destOrd="0" presId="urn:microsoft.com/office/officeart/2005/8/layout/process4"/>
    <dgm:cxn modelId="{EDF05A9D-50D9-4601-98CA-922B37C92EA3}" type="presParOf" srcId="{9A7FA76A-5577-4B0D-994B-958C75B93694}" destId="{6B10FFB6-A017-4864-82B7-5E17F56377C6}" srcOrd="5" destOrd="0" presId="urn:microsoft.com/office/officeart/2005/8/layout/process4"/>
    <dgm:cxn modelId="{458E7711-AA3C-4E87-8B1A-BBD83D30E7DF}" type="presParOf" srcId="{9A7FA76A-5577-4B0D-994B-958C75B93694}" destId="{CEAB4F2A-7905-4FAE-94E6-7C70A21D76F5}" srcOrd="6" destOrd="0" presId="urn:microsoft.com/office/officeart/2005/8/layout/process4"/>
    <dgm:cxn modelId="{7ECDA40F-CA5F-4046-BBD8-4731A79A6E85}" type="presParOf" srcId="{CEAB4F2A-7905-4FAE-94E6-7C70A21D76F5}" destId="{A2A99FCB-DCE9-4698-B32A-B6C25D4CE1BA}" srcOrd="0" destOrd="0" presId="urn:microsoft.com/office/officeart/2005/8/layout/process4"/>
    <dgm:cxn modelId="{C1EB4491-E137-462F-9722-D7975EE5BEC4}" type="presParOf" srcId="{9A7FA76A-5577-4B0D-994B-958C75B93694}" destId="{E837F30D-E162-406D-B97D-FEFE038D28B3}" srcOrd="7" destOrd="0" presId="urn:microsoft.com/office/officeart/2005/8/layout/process4"/>
    <dgm:cxn modelId="{45D87437-1EBC-4651-AAAF-EA842DC6E0AC}" type="presParOf" srcId="{9A7FA76A-5577-4B0D-994B-958C75B93694}" destId="{08A599C2-691D-4F07-AACA-48466E0BCFFA}" srcOrd="8" destOrd="0" presId="urn:microsoft.com/office/officeart/2005/8/layout/process4"/>
    <dgm:cxn modelId="{45118A00-4A0E-432F-B798-27B947F2F5E6}" type="presParOf" srcId="{08A599C2-691D-4F07-AACA-48466E0BCFFA}" destId="{AF2238C3-5E2A-4389-A60B-07B0F6900F5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36DEA7-83DF-496E-8D17-4D3276C6A76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FBEE5D2-2E76-4C5E-B1FE-26EB2F52B56B}">
      <dgm:prSet/>
      <dgm:spPr>
        <a:solidFill>
          <a:schemeClr val="accent4"/>
        </a:solidFill>
      </dgm:spPr>
      <dgm:t>
        <a:bodyPr/>
        <a:lstStyle/>
        <a:p>
          <a:pPr rtl="0"/>
          <a:r>
            <a:rPr lang="en-US" dirty="0"/>
            <a:t>Accounts Payable</a:t>
          </a:r>
        </a:p>
      </dgm:t>
    </dgm:pt>
    <dgm:pt modelId="{6F21AC4D-E25D-4245-AF05-11D841318F54}" type="parTrans" cxnId="{4E3F2A11-90E3-4470-90D8-CB3EA68EB746}">
      <dgm:prSet/>
      <dgm:spPr/>
      <dgm:t>
        <a:bodyPr/>
        <a:lstStyle/>
        <a:p>
          <a:endParaRPr lang="en-US"/>
        </a:p>
      </dgm:t>
    </dgm:pt>
    <dgm:pt modelId="{468A46B8-AB05-4FC4-B307-6311CBF22516}" type="sibTrans" cxnId="{4E3F2A11-90E3-4470-90D8-CB3EA68EB746}">
      <dgm:prSet/>
      <dgm:spPr/>
      <dgm:t>
        <a:bodyPr/>
        <a:lstStyle/>
        <a:p>
          <a:endParaRPr lang="en-US"/>
        </a:p>
      </dgm:t>
    </dgm:pt>
    <dgm:pt modelId="{CA7F40F1-33BF-45BC-8FA5-6EAFC3C12B47}">
      <dgm:prSet/>
      <dgm:spPr>
        <a:solidFill>
          <a:schemeClr val="bg2"/>
        </a:solidFill>
      </dgm:spPr>
      <dgm:t>
        <a:bodyPr/>
        <a:lstStyle/>
        <a:p>
          <a:pPr rtl="0"/>
          <a:r>
            <a:rPr lang="en-US" dirty="0">
              <a:solidFill>
                <a:schemeClr val="tx1"/>
              </a:solidFill>
            </a:rPr>
            <a:t>Contracts Payable</a:t>
          </a:r>
        </a:p>
      </dgm:t>
    </dgm:pt>
    <dgm:pt modelId="{ED1F26DA-B7D7-4DDA-858D-4DCFA0CFADEC}" type="parTrans" cxnId="{000E2986-DD7A-44BB-A6EF-98C211C9A931}">
      <dgm:prSet/>
      <dgm:spPr/>
      <dgm:t>
        <a:bodyPr/>
        <a:lstStyle/>
        <a:p>
          <a:endParaRPr lang="en-US"/>
        </a:p>
      </dgm:t>
    </dgm:pt>
    <dgm:pt modelId="{684EA1EA-0DE0-44F9-A621-8323551F68E4}" type="sibTrans" cxnId="{000E2986-DD7A-44BB-A6EF-98C211C9A931}">
      <dgm:prSet/>
      <dgm:spPr/>
      <dgm:t>
        <a:bodyPr/>
        <a:lstStyle/>
        <a:p>
          <a:endParaRPr lang="en-US"/>
        </a:p>
      </dgm:t>
    </dgm:pt>
    <dgm:pt modelId="{43330ADC-5AF5-42D8-A6B9-90EB96D2AF1A}">
      <dgm:prSet/>
      <dgm:spPr>
        <a:solidFill>
          <a:schemeClr val="accent3"/>
        </a:solidFill>
      </dgm:spPr>
      <dgm:t>
        <a:bodyPr/>
        <a:lstStyle/>
        <a:p>
          <a:pPr rtl="0"/>
          <a:r>
            <a:rPr lang="en-US" dirty="0"/>
            <a:t>Grants Payable</a:t>
          </a:r>
        </a:p>
      </dgm:t>
    </dgm:pt>
    <dgm:pt modelId="{567EB392-7E94-495D-8682-57EF14547D03}" type="parTrans" cxnId="{4F371319-4731-4EB5-B965-5350D7950BB8}">
      <dgm:prSet/>
      <dgm:spPr/>
      <dgm:t>
        <a:bodyPr/>
        <a:lstStyle/>
        <a:p>
          <a:endParaRPr lang="en-US"/>
        </a:p>
      </dgm:t>
    </dgm:pt>
    <dgm:pt modelId="{EF9ACFBC-2BFA-4753-B81D-D1587F5BD642}" type="sibTrans" cxnId="{4F371319-4731-4EB5-B965-5350D7950BB8}">
      <dgm:prSet/>
      <dgm:spPr/>
      <dgm:t>
        <a:bodyPr/>
        <a:lstStyle/>
        <a:p>
          <a:endParaRPr lang="en-US"/>
        </a:p>
      </dgm:t>
    </dgm:pt>
    <dgm:pt modelId="{885BA8CC-816F-425E-80D7-5C9943F8A76B}">
      <dgm:prSet/>
      <dgm:spPr>
        <a:solidFill>
          <a:schemeClr val="accent6"/>
        </a:solidFill>
      </dgm:spPr>
      <dgm:t>
        <a:bodyPr/>
        <a:lstStyle/>
        <a:p>
          <a:pPr rtl="0"/>
          <a:r>
            <a:rPr lang="en-US" dirty="0">
              <a:solidFill>
                <a:schemeClr val="tx1"/>
              </a:solidFill>
            </a:rPr>
            <a:t>Accrued Salaries Payable</a:t>
          </a:r>
        </a:p>
      </dgm:t>
    </dgm:pt>
    <dgm:pt modelId="{D1522845-0C21-4A17-AD8F-5B98980EC0C5}" type="parTrans" cxnId="{68362D74-2567-4D3B-A744-C89BD327DC1C}">
      <dgm:prSet/>
      <dgm:spPr/>
      <dgm:t>
        <a:bodyPr/>
        <a:lstStyle/>
        <a:p>
          <a:endParaRPr lang="en-US"/>
        </a:p>
      </dgm:t>
    </dgm:pt>
    <dgm:pt modelId="{E175191E-2496-4FA3-843C-C9D292EFE7E6}" type="sibTrans" cxnId="{68362D74-2567-4D3B-A744-C89BD327DC1C}">
      <dgm:prSet/>
      <dgm:spPr/>
      <dgm:t>
        <a:bodyPr/>
        <a:lstStyle/>
        <a:p>
          <a:endParaRPr lang="en-US"/>
        </a:p>
      </dgm:t>
    </dgm:pt>
    <dgm:pt modelId="{55BCEC7B-126F-4C69-9920-D118CA43FCB3}">
      <dgm:prSet/>
      <dgm:spPr>
        <a:solidFill>
          <a:schemeClr val="tx1"/>
        </a:solidFill>
      </dgm:spPr>
      <dgm:t>
        <a:bodyPr/>
        <a:lstStyle/>
        <a:p>
          <a:pPr rtl="0"/>
          <a:r>
            <a:rPr lang="en-US" dirty="0"/>
            <a:t>Leases Payable</a:t>
          </a:r>
        </a:p>
      </dgm:t>
    </dgm:pt>
    <dgm:pt modelId="{761178C8-0E43-4A24-AF51-AE81959E5294}" type="parTrans" cxnId="{2F799596-B7F7-405E-BE22-B387998595C2}">
      <dgm:prSet/>
      <dgm:spPr/>
      <dgm:t>
        <a:bodyPr/>
        <a:lstStyle/>
        <a:p>
          <a:endParaRPr lang="en-US"/>
        </a:p>
      </dgm:t>
    </dgm:pt>
    <dgm:pt modelId="{6E96F95B-6E93-435D-94D2-512DA5D1AEC7}" type="sibTrans" cxnId="{2F799596-B7F7-405E-BE22-B387998595C2}">
      <dgm:prSet/>
      <dgm:spPr/>
      <dgm:t>
        <a:bodyPr/>
        <a:lstStyle/>
        <a:p>
          <a:endParaRPr lang="en-US"/>
        </a:p>
      </dgm:t>
    </dgm:pt>
    <dgm:pt modelId="{E6653A74-E560-4053-921B-7809F344017D}" type="pres">
      <dgm:prSet presAssocID="{5736DEA7-83DF-496E-8D17-4D3276C6A76C}" presName="diagram" presStyleCnt="0">
        <dgm:presLayoutVars>
          <dgm:dir/>
          <dgm:resizeHandles val="exact"/>
        </dgm:presLayoutVars>
      </dgm:prSet>
      <dgm:spPr/>
    </dgm:pt>
    <dgm:pt modelId="{1A71CB2A-91B9-44A3-AD5B-42CE4C0B0F49}" type="pres">
      <dgm:prSet presAssocID="{DFBEE5D2-2E76-4C5E-B1FE-26EB2F52B56B}" presName="node" presStyleLbl="node1" presStyleIdx="0" presStyleCnt="5">
        <dgm:presLayoutVars>
          <dgm:bulletEnabled val="1"/>
        </dgm:presLayoutVars>
      </dgm:prSet>
      <dgm:spPr/>
    </dgm:pt>
    <dgm:pt modelId="{B4481B5A-CB5A-4186-A04A-F678B55A2367}" type="pres">
      <dgm:prSet presAssocID="{468A46B8-AB05-4FC4-B307-6311CBF22516}" presName="sibTrans" presStyleCnt="0"/>
      <dgm:spPr/>
    </dgm:pt>
    <dgm:pt modelId="{BEAC2F3F-0C49-489A-81FA-844FD642A5FF}" type="pres">
      <dgm:prSet presAssocID="{CA7F40F1-33BF-45BC-8FA5-6EAFC3C12B47}" presName="node" presStyleLbl="node1" presStyleIdx="1" presStyleCnt="5">
        <dgm:presLayoutVars>
          <dgm:bulletEnabled val="1"/>
        </dgm:presLayoutVars>
      </dgm:prSet>
      <dgm:spPr/>
    </dgm:pt>
    <dgm:pt modelId="{164AB31E-7B22-4CB4-85E4-10DE59579883}" type="pres">
      <dgm:prSet presAssocID="{684EA1EA-0DE0-44F9-A621-8323551F68E4}" presName="sibTrans" presStyleCnt="0"/>
      <dgm:spPr/>
    </dgm:pt>
    <dgm:pt modelId="{C1987312-3B74-46FC-AB39-1ABF3549BB51}" type="pres">
      <dgm:prSet presAssocID="{43330ADC-5AF5-42D8-A6B9-90EB96D2AF1A}" presName="node" presStyleLbl="node1" presStyleIdx="2" presStyleCnt="5">
        <dgm:presLayoutVars>
          <dgm:bulletEnabled val="1"/>
        </dgm:presLayoutVars>
      </dgm:prSet>
      <dgm:spPr/>
    </dgm:pt>
    <dgm:pt modelId="{1EDDAA02-03DA-4D53-B659-1916372C8D72}" type="pres">
      <dgm:prSet presAssocID="{EF9ACFBC-2BFA-4753-B81D-D1587F5BD642}" presName="sibTrans" presStyleCnt="0"/>
      <dgm:spPr/>
    </dgm:pt>
    <dgm:pt modelId="{FCA2901A-886B-4165-AEAE-259C3FE6F608}" type="pres">
      <dgm:prSet presAssocID="{885BA8CC-816F-425E-80D7-5C9943F8A76B}" presName="node" presStyleLbl="node1" presStyleIdx="3" presStyleCnt="5">
        <dgm:presLayoutVars>
          <dgm:bulletEnabled val="1"/>
        </dgm:presLayoutVars>
      </dgm:prSet>
      <dgm:spPr/>
    </dgm:pt>
    <dgm:pt modelId="{A669EF5A-3CA2-4FC6-AA09-339F62AE5DD1}" type="pres">
      <dgm:prSet presAssocID="{E175191E-2496-4FA3-843C-C9D292EFE7E6}" presName="sibTrans" presStyleCnt="0"/>
      <dgm:spPr/>
    </dgm:pt>
    <dgm:pt modelId="{98DDDDDD-CBBF-4AC6-8299-EB45894F2518}" type="pres">
      <dgm:prSet presAssocID="{55BCEC7B-126F-4C69-9920-D118CA43FCB3}" presName="node" presStyleLbl="node1" presStyleIdx="4" presStyleCnt="5">
        <dgm:presLayoutVars>
          <dgm:bulletEnabled val="1"/>
        </dgm:presLayoutVars>
      </dgm:prSet>
      <dgm:spPr/>
    </dgm:pt>
  </dgm:ptLst>
  <dgm:cxnLst>
    <dgm:cxn modelId="{4E3F2A11-90E3-4470-90D8-CB3EA68EB746}" srcId="{5736DEA7-83DF-496E-8D17-4D3276C6A76C}" destId="{DFBEE5D2-2E76-4C5E-B1FE-26EB2F52B56B}" srcOrd="0" destOrd="0" parTransId="{6F21AC4D-E25D-4245-AF05-11D841318F54}" sibTransId="{468A46B8-AB05-4FC4-B307-6311CBF22516}"/>
    <dgm:cxn modelId="{4F371319-4731-4EB5-B965-5350D7950BB8}" srcId="{5736DEA7-83DF-496E-8D17-4D3276C6A76C}" destId="{43330ADC-5AF5-42D8-A6B9-90EB96D2AF1A}" srcOrd="2" destOrd="0" parTransId="{567EB392-7E94-495D-8682-57EF14547D03}" sibTransId="{EF9ACFBC-2BFA-4753-B81D-D1587F5BD642}"/>
    <dgm:cxn modelId="{68362D74-2567-4D3B-A744-C89BD327DC1C}" srcId="{5736DEA7-83DF-496E-8D17-4D3276C6A76C}" destId="{885BA8CC-816F-425E-80D7-5C9943F8A76B}" srcOrd="3" destOrd="0" parTransId="{D1522845-0C21-4A17-AD8F-5B98980EC0C5}" sibTransId="{E175191E-2496-4FA3-843C-C9D292EFE7E6}"/>
    <dgm:cxn modelId="{BC5FDD80-56B4-4DFE-9207-01C393825FF1}" type="presOf" srcId="{DFBEE5D2-2E76-4C5E-B1FE-26EB2F52B56B}" destId="{1A71CB2A-91B9-44A3-AD5B-42CE4C0B0F49}" srcOrd="0" destOrd="0" presId="urn:microsoft.com/office/officeart/2005/8/layout/default"/>
    <dgm:cxn modelId="{000E2986-DD7A-44BB-A6EF-98C211C9A931}" srcId="{5736DEA7-83DF-496E-8D17-4D3276C6A76C}" destId="{CA7F40F1-33BF-45BC-8FA5-6EAFC3C12B47}" srcOrd="1" destOrd="0" parTransId="{ED1F26DA-B7D7-4DDA-858D-4DCFA0CFADEC}" sibTransId="{684EA1EA-0DE0-44F9-A621-8323551F68E4}"/>
    <dgm:cxn modelId="{2F799596-B7F7-405E-BE22-B387998595C2}" srcId="{5736DEA7-83DF-496E-8D17-4D3276C6A76C}" destId="{55BCEC7B-126F-4C69-9920-D118CA43FCB3}" srcOrd="4" destOrd="0" parTransId="{761178C8-0E43-4A24-AF51-AE81959E5294}" sibTransId="{6E96F95B-6E93-435D-94D2-512DA5D1AEC7}"/>
    <dgm:cxn modelId="{8470C9B0-AD56-4AC7-ACD0-A0518C463633}" type="presOf" srcId="{885BA8CC-816F-425E-80D7-5C9943F8A76B}" destId="{FCA2901A-886B-4165-AEAE-259C3FE6F608}" srcOrd="0" destOrd="0" presId="urn:microsoft.com/office/officeart/2005/8/layout/default"/>
    <dgm:cxn modelId="{77A1E0B3-FA15-4453-8BFD-FE98F0419E1F}" type="presOf" srcId="{55BCEC7B-126F-4C69-9920-D118CA43FCB3}" destId="{98DDDDDD-CBBF-4AC6-8299-EB45894F2518}" srcOrd="0" destOrd="0" presId="urn:microsoft.com/office/officeart/2005/8/layout/default"/>
    <dgm:cxn modelId="{5273CDD5-619B-4058-9F9A-241C93839C2D}" type="presOf" srcId="{CA7F40F1-33BF-45BC-8FA5-6EAFC3C12B47}" destId="{BEAC2F3F-0C49-489A-81FA-844FD642A5FF}" srcOrd="0" destOrd="0" presId="urn:microsoft.com/office/officeart/2005/8/layout/default"/>
    <dgm:cxn modelId="{6A4E21EB-B8C7-406C-A79F-282F5A744C6F}" type="presOf" srcId="{5736DEA7-83DF-496E-8D17-4D3276C6A76C}" destId="{E6653A74-E560-4053-921B-7809F344017D}" srcOrd="0" destOrd="0" presId="urn:microsoft.com/office/officeart/2005/8/layout/default"/>
    <dgm:cxn modelId="{E17BA8F1-3A04-46D6-B40B-686C97D18CBF}" type="presOf" srcId="{43330ADC-5AF5-42D8-A6B9-90EB96D2AF1A}" destId="{C1987312-3B74-46FC-AB39-1ABF3549BB51}" srcOrd="0" destOrd="0" presId="urn:microsoft.com/office/officeart/2005/8/layout/default"/>
    <dgm:cxn modelId="{4BE3A0DA-DE53-4F21-AFBA-8E004C4370A9}" type="presParOf" srcId="{E6653A74-E560-4053-921B-7809F344017D}" destId="{1A71CB2A-91B9-44A3-AD5B-42CE4C0B0F49}" srcOrd="0" destOrd="0" presId="urn:microsoft.com/office/officeart/2005/8/layout/default"/>
    <dgm:cxn modelId="{E5BE2CCF-D99E-4603-BBE6-A50AF8FD8122}" type="presParOf" srcId="{E6653A74-E560-4053-921B-7809F344017D}" destId="{B4481B5A-CB5A-4186-A04A-F678B55A2367}" srcOrd="1" destOrd="0" presId="urn:microsoft.com/office/officeart/2005/8/layout/default"/>
    <dgm:cxn modelId="{28D50051-7AF5-4352-AF97-D74CEE6E6C5C}" type="presParOf" srcId="{E6653A74-E560-4053-921B-7809F344017D}" destId="{BEAC2F3F-0C49-489A-81FA-844FD642A5FF}" srcOrd="2" destOrd="0" presId="urn:microsoft.com/office/officeart/2005/8/layout/default"/>
    <dgm:cxn modelId="{D5CB68EA-CEDB-4177-AB77-E3042474B193}" type="presParOf" srcId="{E6653A74-E560-4053-921B-7809F344017D}" destId="{164AB31E-7B22-4CB4-85E4-10DE59579883}" srcOrd="3" destOrd="0" presId="urn:microsoft.com/office/officeart/2005/8/layout/default"/>
    <dgm:cxn modelId="{37EF2AFD-A045-4FBE-8661-83F139A3A7A4}" type="presParOf" srcId="{E6653A74-E560-4053-921B-7809F344017D}" destId="{C1987312-3B74-46FC-AB39-1ABF3549BB51}" srcOrd="4" destOrd="0" presId="urn:microsoft.com/office/officeart/2005/8/layout/default"/>
    <dgm:cxn modelId="{C113FFBA-977E-4DBA-95CC-BB21197AD257}" type="presParOf" srcId="{E6653A74-E560-4053-921B-7809F344017D}" destId="{1EDDAA02-03DA-4D53-B659-1916372C8D72}" srcOrd="5" destOrd="0" presId="urn:microsoft.com/office/officeart/2005/8/layout/default"/>
    <dgm:cxn modelId="{F674C934-26B3-4589-9BCF-88B935FD0D02}" type="presParOf" srcId="{E6653A74-E560-4053-921B-7809F344017D}" destId="{FCA2901A-886B-4165-AEAE-259C3FE6F608}" srcOrd="6" destOrd="0" presId="urn:microsoft.com/office/officeart/2005/8/layout/default"/>
    <dgm:cxn modelId="{02C395CD-4ADB-418A-8351-F70598E2D43B}" type="presParOf" srcId="{E6653A74-E560-4053-921B-7809F344017D}" destId="{A669EF5A-3CA2-4FC6-AA09-339F62AE5DD1}" srcOrd="7" destOrd="0" presId="urn:microsoft.com/office/officeart/2005/8/layout/default"/>
    <dgm:cxn modelId="{7A02E0D2-654F-4FE2-84D1-A64138AA7D87}" type="presParOf" srcId="{E6653A74-E560-4053-921B-7809F344017D}" destId="{98DDDDDD-CBBF-4AC6-8299-EB45894F251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9B21D-F5F0-42A1-B968-3535926B9444}">
      <dsp:nvSpPr>
        <dsp:cNvPr id="0" name=""/>
        <dsp:cNvSpPr/>
      </dsp:nvSpPr>
      <dsp:spPr>
        <a:xfrm>
          <a:off x="1828553" y="1664"/>
          <a:ext cx="786532" cy="51124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853510" y="26621"/>
        <a:ext cx="736618" cy="461332"/>
      </dsp:txXfrm>
    </dsp:sp>
    <dsp:sp modelId="{7EC61C71-A4B4-47A8-8163-32561F03A8DC}">
      <dsp:nvSpPr>
        <dsp:cNvPr id="0" name=""/>
        <dsp:cNvSpPr/>
      </dsp:nvSpPr>
      <dsp:spPr>
        <a:xfrm>
          <a:off x="1201098" y="257287"/>
          <a:ext cx="2041441" cy="2041441"/>
        </a:xfrm>
        <a:custGeom>
          <a:avLst/>
          <a:gdLst/>
          <a:ahLst/>
          <a:cxnLst/>
          <a:rect l="0" t="0" r="0" b="0"/>
          <a:pathLst>
            <a:path>
              <a:moveTo>
                <a:pt x="1519186" y="129989"/>
              </a:moveTo>
              <a:arcTo wR="1020720" hR="1020720" stAng="17953918" swAng="1210773"/>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7EC0F14-735D-40E5-B7A2-F6CE57EBC315}">
      <dsp:nvSpPr>
        <dsp:cNvPr id="0" name=""/>
        <dsp:cNvSpPr/>
      </dsp:nvSpPr>
      <dsp:spPr>
        <a:xfrm>
          <a:off x="2799316" y="706964"/>
          <a:ext cx="786532" cy="5112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824273" y="731921"/>
        <a:ext cx="736618" cy="461332"/>
      </dsp:txXfrm>
    </dsp:sp>
    <dsp:sp modelId="{6DC27C58-9EA1-4B16-A297-13D61D44871E}">
      <dsp:nvSpPr>
        <dsp:cNvPr id="0" name=""/>
        <dsp:cNvSpPr/>
      </dsp:nvSpPr>
      <dsp:spPr>
        <a:xfrm>
          <a:off x="1201098" y="257287"/>
          <a:ext cx="2041441" cy="2041441"/>
        </a:xfrm>
        <a:custGeom>
          <a:avLst/>
          <a:gdLst/>
          <a:ahLst/>
          <a:cxnLst/>
          <a:rect l="0" t="0" r="0" b="0"/>
          <a:pathLst>
            <a:path>
              <a:moveTo>
                <a:pt x="2038988" y="1091453"/>
              </a:moveTo>
              <a:arcTo wR="1020720" hR="1020720" stAng="21838414" swAng="1359134"/>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F9FCD73-344A-4FAF-A210-3B30D6B229A2}">
      <dsp:nvSpPr>
        <dsp:cNvPr id="0" name=""/>
        <dsp:cNvSpPr/>
      </dsp:nvSpPr>
      <dsp:spPr>
        <a:xfrm>
          <a:off x="2428517" y="1848165"/>
          <a:ext cx="786532" cy="51124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453474" y="1873122"/>
        <a:ext cx="736618" cy="461332"/>
      </dsp:txXfrm>
    </dsp:sp>
    <dsp:sp modelId="{D95E9971-4A72-4120-B990-7F8AA67AD327}">
      <dsp:nvSpPr>
        <dsp:cNvPr id="0" name=""/>
        <dsp:cNvSpPr/>
      </dsp:nvSpPr>
      <dsp:spPr>
        <a:xfrm>
          <a:off x="1201098" y="257287"/>
          <a:ext cx="2041441" cy="2041441"/>
        </a:xfrm>
        <a:custGeom>
          <a:avLst/>
          <a:gdLst/>
          <a:ahLst/>
          <a:cxnLst/>
          <a:rect l="0" t="0" r="0" b="0"/>
          <a:pathLst>
            <a:path>
              <a:moveTo>
                <a:pt x="1145863" y="2033741"/>
              </a:moveTo>
              <a:arcTo wR="1020720" hR="1020720" stAng="4977461" swAng="845078"/>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7E0B940-A3BE-40F3-B1E2-52471DF6BFAE}">
      <dsp:nvSpPr>
        <dsp:cNvPr id="0" name=""/>
        <dsp:cNvSpPr/>
      </dsp:nvSpPr>
      <dsp:spPr>
        <a:xfrm>
          <a:off x="1228588" y="1848165"/>
          <a:ext cx="786532" cy="51124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253545" y="1873122"/>
        <a:ext cx="736618" cy="461332"/>
      </dsp:txXfrm>
    </dsp:sp>
    <dsp:sp modelId="{7F56ACAA-43CA-4BD1-9C76-7EBE10F7912B}">
      <dsp:nvSpPr>
        <dsp:cNvPr id="0" name=""/>
        <dsp:cNvSpPr/>
      </dsp:nvSpPr>
      <dsp:spPr>
        <a:xfrm>
          <a:off x="1201098" y="257287"/>
          <a:ext cx="2041441" cy="2041441"/>
        </a:xfrm>
        <a:custGeom>
          <a:avLst/>
          <a:gdLst/>
          <a:ahLst/>
          <a:cxnLst/>
          <a:rect l="0" t="0" r="0" b="0"/>
          <a:pathLst>
            <a:path>
              <a:moveTo>
                <a:pt x="108244" y="1478168"/>
              </a:moveTo>
              <a:arcTo wR="1020720" hR="1020720" stAng="9202452" swAng="1359134"/>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5121BD0-1D19-4938-A960-2F7AF5B07AF4}">
      <dsp:nvSpPr>
        <dsp:cNvPr id="0" name=""/>
        <dsp:cNvSpPr/>
      </dsp:nvSpPr>
      <dsp:spPr>
        <a:xfrm>
          <a:off x="857789" y="706964"/>
          <a:ext cx="786532" cy="51124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82746" y="731921"/>
        <a:ext cx="736618" cy="461332"/>
      </dsp:txXfrm>
    </dsp:sp>
    <dsp:sp modelId="{88213107-D605-420F-9580-454B224FAC53}">
      <dsp:nvSpPr>
        <dsp:cNvPr id="0" name=""/>
        <dsp:cNvSpPr/>
      </dsp:nvSpPr>
      <dsp:spPr>
        <a:xfrm>
          <a:off x="1201098" y="257287"/>
          <a:ext cx="2041441" cy="2041441"/>
        </a:xfrm>
        <a:custGeom>
          <a:avLst/>
          <a:gdLst/>
          <a:ahLst/>
          <a:cxnLst/>
          <a:rect l="0" t="0" r="0" b="0"/>
          <a:pathLst>
            <a:path>
              <a:moveTo>
                <a:pt x="245583" y="356617"/>
              </a:moveTo>
              <a:arcTo wR="1020720" hR="1020720" stAng="13235309" swAng="1210773"/>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5BFA4-B315-4BAB-B757-1A44FB922A7F}">
      <dsp:nvSpPr>
        <dsp:cNvPr id="0" name=""/>
        <dsp:cNvSpPr/>
      </dsp:nvSpPr>
      <dsp:spPr>
        <a:xfrm>
          <a:off x="0" y="0"/>
          <a:ext cx="74004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BA8C94-B184-4A30-89F8-DD49FEAB88F9}">
      <dsp:nvSpPr>
        <dsp:cNvPr id="0" name=""/>
        <dsp:cNvSpPr/>
      </dsp:nvSpPr>
      <dsp:spPr>
        <a:xfrm>
          <a:off x="15895" y="0"/>
          <a:ext cx="2707401" cy="208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endParaRPr lang="en-US" sz="2000" b="0" i="0" kern="1200" dirty="0">
            <a:solidFill>
              <a:schemeClr val="tx1"/>
            </a:solidFill>
            <a:latin typeface="+mn-lt"/>
            <a:cs typeface="Arial" panose="020B0604020202020204" pitchFamily="34" charset="0"/>
          </a:endParaRPr>
        </a:p>
        <a:p>
          <a:pPr marL="0" lvl="0" indent="0" algn="ctr" defTabSz="889000">
            <a:lnSpc>
              <a:spcPct val="90000"/>
            </a:lnSpc>
            <a:spcBef>
              <a:spcPct val="0"/>
            </a:spcBef>
            <a:spcAft>
              <a:spcPct val="35000"/>
            </a:spcAft>
            <a:buNone/>
          </a:pPr>
          <a:r>
            <a:rPr lang="en-US" sz="2000" b="0" i="0" kern="1200" dirty="0">
              <a:solidFill>
                <a:schemeClr val="tx1"/>
              </a:solidFill>
              <a:latin typeface="+mn-lt"/>
              <a:cs typeface="Arial" panose="020B0604020202020204" pitchFamily="34" charset="0"/>
            </a:rPr>
            <a:t>Capital assets or noncurrent assets are longer-lived assets</a:t>
          </a:r>
        </a:p>
        <a:p>
          <a:pPr marL="0" lvl="0" indent="0" algn="l" defTabSz="889000">
            <a:lnSpc>
              <a:spcPct val="90000"/>
            </a:lnSpc>
            <a:spcBef>
              <a:spcPct val="0"/>
            </a:spcBef>
            <a:spcAft>
              <a:spcPct val="35000"/>
            </a:spcAft>
            <a:buNone/>
          </a:pPr>
          <a:r>
            <a:rPr lang="en-US" sz="2000" kern="1200" dirty="0">
              <a:latin typeface="+mn-lt"/>
              <a:cs typeface="Arial" panose="020B0604020202020204" pitchFamily="34" charset="0"/>
            </a:rPr>
            <a:t> </a:t>
          </a:r>
        </a:p>
      </dsp:txBody>
      <dsp:txXfrm>
        <a:off x="15895" y="0"/>
        <a:ext cx="2707401" cy="2082369"/>
      </dsp:txXfrm>
    </dsp:sp>
    <dsp:sp modelId="{F5EE5456-6F38-4858-B3D0-39FD7F6A873E}">
      <dsp:nvSpPr>
        <dsp:cNvPr id="0" name=""/>
        <dsp:cNvSpPr/>
      </dsp:nvSpPr>
      <dsp:spPr>
        <a:xfrm>
          <a:off x="2795317" y="32537"/>
          <a:ext cx="4600955" cy="650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n-lt"/>
              <a:cs typeface="Arial" panose="020B0604020202020204" pitchFamily="34" charset="0"/>
            </a:rPr>
            <a:t>Land &amp; Land Improvements </a:t>
          </a:r>
        </a:p>
      </dsp:txBody>
      <dsp:txXfrm>
        <a:off x="2795317" y="32537"/>
        <a:ext cx="4600955" cy="650740"/>
      </dsp:txXfrm>
    </dsp:sp>
    <dsp:sp modelId="{376EB41E-CA73-43A3-9A28-A7917B4E25D6}">
      <dsp:nvSpPr>
        <dsp:cNvPr id="0" name=""/>
        <dsp:cNvSpPr/>
      </dsp:nvSpPr>
      <dsp:spPr>
        <a:xfrm>
          <a:off x="2707401" y="683277"/>
          <a:ext cx="46888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5CA6F7-ED1D-488E-843C-433249D62F2C}">
      <dsp:nvSpPr>
        <dsp:cNvPr id="0" name=""/>
        <dsp:cNvSpPr/>
      </dsp:nvSpPr>
      <dsp:spPr>
        <a:xfrm>
          <a:off x="2795317" y="715814"/>
          <a:ext cx="4600955" cy="650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n-lt"/>
              <a:cs typeface="Arial" panose="020B0604020202020204" pitchFamily="34" charset="0"/>
            </a:rPr>
            <a:t>Buildings &amp; Building Improvements </a:t>
          </a:r>
        </a:p>
      </dsp:txBody>
      <dsp:txXfrm>
        <a:off x="2795317" y="715814"/>
        <a:ext cx="4600955" cy="650740"/>
      </dsp:txXfrm>
    </dsp:sp>
    <dsp:sp modelId="{3F46C8AD-0F89-449F-9CA9-1FBAC7F32A90}">
      <dsp:nvSpPr>
        <dsp:cNvPr id="0" name=""/>
        <dsp:cNvSpPr/>
      </dsp:nvSpPr>
      <dsp:spPr>
        <a:xfrm>
          <a:off x="2707401" y="1366554"/>
          <a:ext cx="46888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EAB734-6E66-45A8-86BD-FFE0067E835E}">
      <dsp:nvSpPr>
        <dsp:cNvPr id="0" name=""/>
        <dsp:cNvSpPr/>
      </dsp:nvSpPr>
      <dsp:spPr>
        <a:xfrm>
          <a:off x="2795317" y="1399091"/>
          <a:ext cx="4600955" cy="650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n-lt"/>
              <a:cs typeface="Arial" panose="020B0604020202020204" pitchFamily="34" charset="0"/>
            </a:rPr>
            <a:t>Machinery and Equipment</a:t>
          </a:r>
        </a:p>
      </dsp:txBody>
      <dsp:txXfrm>
        <a:off x="2795317" y="1399091"/>
        <a:ext cx="4600955" cy="650740"/>
      </dsp:txXfrm>
    </dsp:sp>
    <dsp:sp modelId="{E8A39E8E-C61B-4DB9-987C-EF6B22E01A19}">
      <dsp:nvSpPr>
        <dsp:cNvPr id="0" name=""/>
        <dsp:cNvSpPr/>
      </dsp:nvSpPr>
      <dsp:spPr>
        <a:xfrm>
          <a:off x="2707401" y="2049831"/>
          <a:ext cx="46888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11987-F582-4221-9850-095604C31967}">
      <dsp:nvSpPr>
        <dsp:cNvPr id="0" name=""/>
        <dsp:cNvSpPr/>
      </dsp:nvSpPr>
      <dsp:spPr>
        <a:xfrm>
          <a:off x="227974" y="1990"/>
          <a:ext cx="2322109" cy="1393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Purchases properly authorized by management for service purposes </a:t>
          </a:r>
        </a:p>
      </dsp:txBody>
      <dsp:txXfrm>
        <a:off x="227974" y="1990"/>
        <a:ext cx="2322109" cy="1393265"/>
      </dsp:txXfrm>
    </dsp:sp>
    <dsp:sp modelId="{BC6795AA-93BD-45CF-B390-17864524E194}">
      <dsp:nvSpPr>
        <dsp:cNvPr id="0" name=""/>
        <dsp:cNvSpPr/>
      </dsp:nvSpPr>
      <dsp:spPr>
        <a:xfrm>
          <a:off x="2782295" y="1990"/>
          <a:ext cx="2322109" cy="1393265"/>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Purchases recorded timely and accurately </a:t>
          </a:r>
        </a:p>
      </dsp:txBody>
      <dsp:txXfrm>
        <a:off x="2782295" y="1990"/>
        <a:ext cx="2322109" cy="1393265"/>
      </dsp:txXfrm>
    </dsp:sp>
    <dsp:sp modelId="{C8E08F0C-5097-4C7F-AD23-B2FE33081A84}">
      <dsp:nvSpPr>
        <dsp:cNvPr id="0" name=""/>
        <dsp:cNvSpPr/>
      </dsp:nvSpPr>
      <dsp:spPr>
        <a:xfrm>
          <a:off x="5336615" y="1990"/>
          <a:ext cx="2322109" cy="1393265"/>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Maintain detailed subsidiary records </a:t>
          </a:r>
        </a:p>
      </dsp:txBody>
      <dsp:txXfrm>
        <a:off x="5336615" y="1990"/>
        <a:ext cx="2322109" cy="1393265"/>
      </dsp:txXfrm>
    </dsp:sp>
    <dsp:sp modelId="{73FDEE4E-2671-4E3C-8C8B-C7E1DD57A135}">
      <dsp:nvSpPr>
        <dsp:cNvPr id="0" name=""/>
        <dsp:cNvSpPr/>
      </dsp:nvSpPr>
      <dsp:spPr>
        <a:xfrm>
          <a:off x="227974" y="1627467"/>
          <a:ext cx="2322109" cy="1393265"/>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Physical inventory </a:t>
          </a:r>
        </a:p>
      </dsp:txBody>
      <dsp:txXfrm>
        <a:off x="227974" y="1627467"/>
        <a:ext cx="2322109" cy="1393265"/>
      </dsp:txXfrm>
    </dsp:sp>
    <dsp:sp modelId="{D10FD319-FA8A-450F-A238-7CAF24127A51}">
      <dsp:nvSpPr>
        <dsp:cNvPr id="0" name=""/>
        <dsp:cNvSpPr/>
      </dsp:nvSpPr>
      <dsp:spPr>
        <a:xfrm>
          <a:off x="2782295" y="1627467"/>
          <a:ext cx="2322109" cy="1393265"/>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Report and account timely for transfers, retirements, gains/losses </a:t>
          </a:r>
        </a:p>
      </dsp:txBody>
      <dsp:txXfrm>
        <a:off x="2782295" y="1627467"/>
        <a:ext cx="2322109" cy="1393265"/>
      </dsp:txXfrm>
    </dsp:sp>
    <dsp:sp modelId="{8792ECD5-B41C-4A65-8D9C-917D038AF72C}">
      <dsp:nvSpPr>
        <dsp:cNvPr id="0" name=""/>
        <dsp:cNvSpPr/>
      </dsp:nvSpPr>
      <dsp:spPr>
        <a:xfrm>
          <a:off x="5336615" y="1627467"/>
          <a:ext cx="2322109" cy="1393265"/>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Maintain records accurately </a:t>
          </a:r>
        </a:p>
      </dsp:txBody>
      <dsp:txXfrm>
        <a:off x="5336615" y="1627467"/>
        <a:ext cx="2322109" cy="1393265"/>
      </dsp:txXfrm>
    </dsp:sp>
    <dsp:sp modelId="{4736E82F-74B3-44C7-ABEE-9282EC6D5A61}">
      <dsp:nvSpPr>
        <dsp:cNvPr id="0" name=""/>
        <dsp:cNvSpPr/>
      </dsp:nvSpPr>
      <dsp:spPr>
        <a:xfrm>
          <a:off x="1505135" y="3252943"/>
          <a:ext cx="2322109" cy="1393265"/>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Adequate segregation of duties</a:t>
          </a:r>
          <a:r>
            <a:rPr lang="en-US" sz="1300" kern="1200" dirty="0">
              <a:solidFill>
                <a:schemeClr val="tx1"/>
              </a:solidFill>
            </a:rPr>
            <a:t> </a:t>
          </a:r>
        </a:p>
      </dsp:txBody>
      <dsp:txXfrm>
        <a:off x="1505135" y="3252943"/>
        <a:ext cx="2322109" cy="1393265"/>
      </dsp:txXfrm>
    </dsp:sp>
    <dsp:sp modelId="{A2297944-5A71-454B-93F5-703F9281E593}">
      <dsp:nvSpPr>
        <dsp:cNvPr id="0" name=""/>
        <dsp:cNvSpPr/>
      </dsp:nvSpPr>
      <dsp:spPr>
        <a:xfrm>
          <a:off x="4059455" y="3252943"/>
          <a:ext cx="2322109" cy="1393265"/>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Insurance Coverage for Capital Assets</a:t>
          </a:r>
        </a:p>
      </dsp:txBody>
      <dsp:txXfrm>
        <a:off x="4059455" y="3252943"/>
        <a:ext cx="2322109" cy="13932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C24C0-60B1-45D1-B01E-17331112285E}">
      <dsp:nvSpPr>
        <dsp:cNvPr id="0" name=""/>
        <dsp:cNvSpPr/>
      </dsp:nvSpPr>
      <dsp:spPr>
        <a:xfrm>
          <a:off x="2714402" y="2287"/>
          <a:ext cx="2356179" cy="543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Meet objectives</a:t>
          </a:r>
        </a:p>
      </dsp:txBody>
      <dsp:txXfrm>
        <a:off x="2740915" y="28800"/>
        <a:ext cx="2303153" cy="490088"/>
      </dsp:txXfrm>
    </dsp:sp>
    <dsp:sp modelId="{1B5DFBDA-3945-4D9F-B1B7-40B59714B5BD}">
      <dsp:nvSpPr>
        <dsp:cNvPr id="0" name=""/>
        <dsp:cNvSpPr/>
      </dsp:nvSpPr>
      <dsp:spPr>
        <a:xfrm>
          <a:off x="2216359" y="495862"/>
          <a:ext cx="3767428" cy="3767428"/>
        </a:xfrm>
        <a:custGeom>
          <a:avLst/>
          <a:gdLst/>
          <a:ahLst/>
          <a:cxnLst/>
          <a:rect l="0" t="0" r="0" b="0"/>
          <a:pathLst>
            <a:path>
              <a:moveTo>
                <a:pt x="2438248" y="83472"/>
              </a:moveTo>
              <a:arcTo wR="1883714" hR="1883714" stAng="17227234" swAng="7171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CC1BC85-58B4-4637-A3E7-6168077EF80B}">
      <dsp:nvSpPr>
        <dsp:cNvPr id="0" name=""/>
        <dsp:cNvSpPr/>
      </dsp:nvSpPr>
      <dsp:spPr>
        <a:xfrm>
          <a:off x="4771636" y="800205"/>
          <a:ext cx="1983628" cy="543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Prevent errors</a:t>
          </a:r>
        </a:p>
      </dsp:txBody>
      <dsp:txXfrm>
        <a:off x="4798149" y="826718"/>
        <a:ext cx="1930602" cy="490088"/>
      </dsp:txXfrm>
    </dsp:sp>
    <dsp:sp modelId="{2347C6E6-4846-4DC4-9195-89B12EC9E895}">
      <dsp:nvSpPr>
        <dsp:cNvPr id="0" name=""/>
        <dsp:cNvSpPr/>
      </dsp:nvSpPr>
      <dsp:spPr>
        <a:xfrm>
          <a:off x="2809986" y="909229"/>
          <a:ext cx="3767428" cy="3767428"/>
        </a:xfrm>
        <a:custGeom>
          <a:avLst/>
          <a:gdLst/>
          <a:ahLst/>
          <a:cxnLst/>
          <a:rect l="0" t="0" r="0" b="0"/>
          <a:pathLst>
            <a:path>
              <a:moveTo>
                <a:pt x="3191925" y="528368"/>
              </a:moveTo>
              <a:arcTo wR="1883714" hR="1883714" stAng="18839171" swAng="78173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15727EB-4F2F-4CAB-A3DB-2C9018800122}">
      <dsp:nvSpPr>
        <dsp:cNvPr id="0" name=""/>
        <dsp:cNvSpPr/>
      </dsp:nvSpPr>
      <dsp:spPr>
        <a:xfrm>
          <a:off x="5061463" y="1888780"/>
          <a:ext cx="2598893" cy="543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Protect employees</a:t>
          </a:r>
        </a:p>
      </dsp:txBody>
      <dsp:txXfrm>
        <a:off x="5087976" y="1915293"/>
        <a:ext cx="2545867" cy="490088"/>
      </dsp:txXfrm>
    </dsp:sp>
    <dsp:sp modelId="{F38C6A8D-298C-49ED-B364-366AF52B0162}">
      <dsp:nvSpPr>
        <dsp:cNvPr id="0" name=""/>
        <dsp:cNvSpPr/>
      </dsp:nvSpPr>
      <dsp:spPr>
        <a:xfrm>
          <a:off x="2599142" y="268012"/>
          <a:ext cx="3767428" cy="3767428"/>
        </a:xfrm>
        <a:custGeom>
          <a:avLst/>
          <a:gdLst/>
          <a:ahLst/>
          <a:cxnLst/>
          <a:rect l="0" t="0" r="0" b="0"/>
          <a:pathLst>
            <a:path>
              <a:moveTo>
                <a:pt x="3729303" y="2260780"/>
              </a:moveTo>
              <a:arcTo wR="1883714" hR="1883714" stAng="692820" swAng="54141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7849250-B9FC-4959-A8C9-B213BAF441FC}">
      <dsp:nvSpPr>
        <dsp:cNvPr id="0" name=""/>
        <dsp:cNvSpPr/>
      </dsp:nvSpPr>
      <dsp:spPr>
        <a:xfrm>
          <a:off x="4843804" y="2904788"/>
          <a:ext cx="2519556" cy="543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Checks and balances</a:t>
          </a:r>
        </a:p>
      </dsp:txBody>
      <dsp:txXfrm>
        <a:off x="4870317" y="2931301"/>
        <a:ext cx="2466530" cy="490088"/>
      </dsp:txXfrm>
    </dsp:sp>
    <dsp:sp modelId="{8EC5BF9C-A7DA-4290-B498-0A9877326A4D}">
      <dsp:nvSpPr>
        <dsp:cNvPr id="0" name=""/>
        <dsp:cNvSpPr/>
      </dsp:nvSpPr>
      <dsp:spPr>
        <a:xfrm>
          <a:off x="2447224" y="19730"/>
          <a:ext cx="3767428" cy="3767428"/>
        </a:xfrm>
        <a:custGeom>
          <a:avLst/>
          <a:gdLst/>
          <a:ahLst/>
          <a:cxnLst/>
          <a:rect l="0" t="0" r="0" b="0"/>
          <a:pathLst>
            <a:path>
              <a:moveTo>
                <a:pt x="2812768" y="3522383"/>
              </a:moveTo>
              <a:arcTo wR="1883714" hR="1883714" stAng="3626919" swAng="98244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7A1A22B-8769-49A0-BE6B-E32E3F55D183}">
      <dsp:nvSpPr>
        <dsp:cNvPr id="0" name=""/>
        <dsp:cNvSpPr/>
      </dsp:nvSpPr>
      <dsp:spPr>
        <a:xfrm>
          <a:off x="2647093" y="3769716"/>
          <a:ext cx="2490796" cy="543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Establish standards</a:t>
          </a:r>
        </a:p>
      </dsp:txBody>
      <dsp:txXfrm>
        <a:off x="2673606" y="3796229"/>
        <a:ext cx="2437770" cy="490088"/>
      </dsp:txXfrm>
    </dsp:sp>
    <dsp:sp modelId="{A8289E2D-1EE8-4CE8-AF78-B1CEBCE3BF21}">
      <dsp:nvSpPr>
        <dsp:cNvPr id="0" name=""/>
        <dsp:cNvSpPr/>
      </dsp:nvSpPr>
      <dsp:spPr>
        <a:xfrm>
          <a:off x="1899866" y="59156"/>
          <a:ext cx="3767428" cy="3767428"/>
        </a:xfrm>
        <a:custGeom>
          <a:avLst/>
          <a:gdLst/>
          <a:ahLst/>
          <a:cxnLst/>
          <a:rect l="0" t="0" r="0" b="0"/>
          <a:pathLst>
            <a:path>
              <a:moveTo>
                <a:pt x="1281172" y="3668461"/>
              </a:moveTo>
              <a:arcTo wR="1883714" hR="1883714" stAng="6519301" swAng="82635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050FBB7-8F22-4B27-8AF1-E307702CF8C7}">
      <dsp:nvSpPr>
        <dsp:cNvPr id="0" name=""/>
        <dsp:cNvSpPr/>
      </dsp:nvSpPr>
      <dsp:spPr>
        <a:xfrm>
          <a:off x="1070444" y="2904790"/>
          <a:ext cx="2024102" cy="543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Compliance</a:t>
          </a:r>
        </a:p>
      </dsp:txBody>
      <dsp:txXfrm>
        <a:off x="1096957" y="2931303"/>
        <a:ext cx="1971076" cy="490088"/>
      </dsp:txXfrm>
    </dsp:sp>
    <dsp:sp modelId="{56688BF1-0307-4401-AB8F-89EA67F57E4A}">
      <dsp:nvSpPr>
        <dsp:cNvPr id="0" name=""/>
        <dsp:cNvSpPr/>
      </dsp:nvSpPr>
      <dsp:spPr>
        <a:xfrm>
          <a:off x="1032084" y="-598911"/>
          <a:ext cx="3767428" cy="3767428"/>
        </a:xfrm>
        <a:custGeom>
          <a:avLst/>
          <a:gdLst/>
          <a:ahLst/>
          <a:cxnLst/>
          <a:rect l="0" t="0" r="0" b="0"/>
          <a:pathLst>
            <a:path>
              <a:moveTo>
                <a:pt x="802773" y="3426422"/>
              </a:moveTo>
              <a:arcTo wR="1883714" hR="1883714" stAng="7501084" swAng="78803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C218E51-5951-4054-8E3E-480C1EFE8401}">
      <dsp:nvSpPr>
        <dsp:cNvPr id="0" name=""/>
        <dsp:cNvSpPr/>
      </dsp:nvSpPr>
      <dsp:spPr>
        <a:xfrm>
          <a:off x="271965" y="1888781"/>
          <a:ext cx="2268955" cy="543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Preserve integrity</a:t>
          </a:r>
        </a:p>
      </dsp:txBody>
      <dsp:txXfrm>
        <a:off x="298478" y="1915294"/>
        <a:ext cx="2215929" cy="490088"/>
      </dsp:txXfrm>
    </dsp:sp>
    <dsp:sp modelId="{17327354-A560-430A-8445-7017FC055760}">
      <dsp:nvSpPr>
        <dsp:cNvPr id="0" name=""/>
        <dsp:cNvSpPr/>
      </dsp:nvSpPr>
      <dsp:spPr>
        <a:xfrm>
          <a:off x="1245423" y="799227"/>
          <a:ext cx="3767428" cy="3767428"/>
        </a:xfrm>
        <a:custGeom>
          <a:avLst/>
          <a:gdLst/>
          <a:ahLst/>
          <a:cxnLst/>
          <a:rect l="0" t="0" r="0" b="0"/>
          <a:pathLst>
            <a:path>
              <a:moveTo>
                <a:pt x="236062" y="970685"/>
              </a:moveTo>
              <a:arcTo wR="1883714" hR="1883714" stAng="12539554" swAng="73677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79A075F-04C0-40B6-9112-DBCBA9AE98EB}">
      <dsp:nvSpPr>
        <dsp:cNvPr id="0" name=""/>
        <dsp:cNvSpPr/>
      </dsp:nvSpPr>
      <dsp:spPr>
        <a:xfrm>
          <a:off x="852626" y="800202"/>
          <a:ext cx="2159346" cy="543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Security of assets</a:t>
          </a:r>
        </a:p>
      </dsp:txBody>
      <dsp:txXfrm>
        <a:off x="879139" y="826715"/>
        <a:ext cx="2106320" cy="490088"/>
      </dsp:txXfrm>
    </dsp:sp>
    <dsp:sp modelId="{34D1B2CE-45A8-4217-9DE0-2E0522A9E2B5}">
      <dsp:nvSpPr>
        <dsp:cNvPr id="0" name=""/>
        <dsp:cNvSpPr/>
      </dsp:nvSpPr>
      <dsp:spPr>
        <a:xfrm>
          <a:off x="1727360" y="505491"/>
          <a:ext cx="3767428" cy="3767428"/>
        </a:xfrm>
        <a:custGeom>
          <a:avLst/>
          <a:gdLst/>
          <a:ahLst/>
          <a:cxnLst/>
          <a:rect l="0" t="0" r="0" b="0"/>
          <a:pathLst>
            <a:path>
              <a:moveTo>
                <a:pt x="988582" y="226271"/>
              </a:moveTo>
              <a:arcTo wR="1883714" hR="1883714" stAng="14497676" swAng="74673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4DA90-0C26-425A-B158-322A0F6B7469}">
      <dsp:nvSpPr>
        <dsp:cNvPr id="0" name=""/>
        <dsp:cNvSpPr/>
      </dsp:nvSpPr>
      <dsp:spPr>
        <a:xfrm>
          <a:off x="1017" y="617159"/>
          <a:ext cx="1239991" cy="49599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49015" y="617159"/>
        <a:ext cx="743995" cy="495996"/>
      </dsp:txXfrm>
    </dsp:sp>
    <dsp:sp modelId="{C8777805-0F49-4162-B811-8DE83F5D1EC2}">
      <dsp:nvSpPr>
        <dsp:cNvPr id="0" name=""/>
        <dsp:cNvSpPr/>
      </dsp:nvSpPr>
      <dsp:spPr>
        <a:xfrm>
          <a:off x="1117010" y="617159"/>
          <a:ext cx="1239991" cy="49599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365008" y="617159"/>
        <a:ext cx="743995" cy="495996"/>
      </dsp:txXfrm>
    </dsp:sp>
    <dsp:sp modelId="{5FB16E88-9A40-4216-AC70-E3FD193278E0}">
      <dsp:nvSpPr>
        <dsp:cNvPr id="0" name=""/>
        <dsp:cNvSpPr/>
      </dsp:nvSpPr>
      <dsp:spPr>
        <a:xfrm>
          <a:off x="2233002" y="617159"/>
          <a:ext cx="1239991" cy="49599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481000" y="617159"/>
        <a:ext cx="743995" cy="495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02433-68D0-4FA4-8FD5-26D6B7B1A066}">
      <dsp:nvSpPr>
        <dsp:cNvPr id="0" name=""/>
        <dsp:cNvSpPr/>
      </dsp:nvSpPr>
      <dsp:spPr>
        <a:xfrm>
          <a:off x="0" y="504956"/>
          <a:ext cx="6653841" cy="8315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FFA2B1-3644-4D32-89FD-A307F114B647}">
      <dsp:nvSpPr>
        <dsp:cNvPr id="0" name=""/>
        <dsp:cNvSpPr/>
      </dsp:nvSpPr>
      <dsp:spPr>
        <a:xfrm>
          <a:off x="332692" y="17876"/>
          <a:ext cx="4657689" cy="97416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050" tIns="0" rIns="176050" bIns="0" numCol="1" spcCol="1270" anchor="ctr" anchorCtr="0">
          <a:noAutofit/>
        </a:bodyPr>
        <a:lstStyle/>
        <a:p>
          <a:pPr marL="0" lvl="0" indent="0" algn="ctr" defTabSz="800100">
            <a:lnSpc>
              <a:spcPct val="90000"/>
            </a:lnSpc>
            <a:spcBef>
              <a:spcPct val="0"/>
            </a:spcBef>
            <a:spcAft>
              <a:spcPct val="35000"/>
            </a:spcAft>
            <a:buNone/>
          </a:pPr>
          <a:r>
            <a:rPr lang="en-US" sz="1800" kern="1200" dirty="0"/>
            <a:t>Financial statements in conformity with </a:t>
          </a:r>
          <a:r>
            <a:rPr lang="en-US" sz="1800" u="sng" kern="1200" dirty="0"/>
            <a:t>G</a:t>
          </a:r>
          <a:r>
            <a:rPr lang="en-US" sz="1800" b="0" kern="1200" dirty="0"/>
            <a:t>enerally </a:t>
          </a:r>
          <a:r>
            <a:rPr lang="en-US" sz="1800" b="0" u="sng" kern="1200" dirty="0"/>
            <a:t>A</a:t>
          </a:r>
          <a:r>
            <a:rPr lang="en-US" sz="1800" b="0" kern="1200" dirty="0"/>
            <a:t>ccepted </a:t>
          </a:r>
          <a:r>
            <a:rPr lang="en-US" sz="1800" b="0" u="sng" kern="1200" dirty="0"/>
            <a:t>A</a:t>
          </a:r>
          <a:r>
            <a:rPr lang="en-US" sz="1800" b="0" kern="1200" dirty="0"/>
            <a:t>ccounting </a:t>
          </a:r>
          <a:r>
            <a:rPr lang="en-US" sz="1800" b="0" u="sng" kern="1200" dirty="0"/>
            <a:t>P</a:t>
          </a:r>
          <a:r>
            <a:rPr lang="en-US" sz="1800" b="0" kern="1200" dirty="0"/>
            <a:t>rinciples</a:t>
          </a:r>
          <a:r>
            <a:rPr lang="en-US" sz="1800" b="1" kern="1200" dirty="0"/>
            <a:t> </a:t>
          </a:r>
          <a:r>
            <a:rPr lang="en-US" sz="1800" kern="1200" dirty="0"/>
            <a:t>(</a:t>
          </a:r>
          <a:r>
            <a:rPr lang="en-US" sz="1800" b="0" kern="1200" dirty="0">
              <a:solidFill>
                <a:schemeClr val="bg1"/>
              </a:solidFill>
            </a:rPr>
            <a:t>GAAP</a:t>
          </a:r>
          <a:r>
            <a:rPr lang="en-US" sz="1800" kern="1200" dirty="0"/>
            <a:t>)</a:t>
          </a:r>
        </a:p>
      </dsp:txBody>
      <dsp:txXfrm>
        <a:off x="380247" y="65431"/>
        <a:ext cx="4562579" cy="879050"/>
      </dsp:txXfrm>
    </dsp:sp>
    <dsp:sp modelId="{ADFCBDCF-DA66-4A7C-A2DD-359B0C9C09D5}">
      <dsp:nvSpPr>
        <dsp:cNvPr id="0" name=""/>
        <dsp:cNvSpPr/>
      </dsp:nvSpPr>
      <dsp:spPr>
        <a:xfrm>
          <a:off x="0" y="2001836"/>
          <a:ext cx="6653841" cy="8315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0DDCB4-1841-460E-B7D4-6F8EF117222F}">
      <dsp:nvSpPr>
        <dsp:cNvPr id="0" name=""/>
        <dsp:cNvSpPr/>
      </dsp:nvSpPr>
      <dsp:spPr>
        <a:xfrm>
          <a:off x="332692" y="1514756"/>
          <a:ext cx="4657689" cy="97416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050" tIns="0" rIns="17605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Opinion of auditor with respect to financial statements</a:t>
          </a:r>
        </a:p>
      </dsp:txBody>
      <dsp:txXfrm>
        <a:off x="380247" y="1562311"/>
        <a:ext cx="4562579" cy="879050"/>
      </dsp:txXfrm>
    </dsp:sp>
    <dsp:sp modelId="{6A4AD113-E464-496F-BAEA-082EB5B20852}">
      <dsp:nvSpPr>
        <dsp:cNvPr id="0" name=""/>
        <dsp:cNvSpPr/>
      </dsp:nvSpPr>
      <dsp:spPr>
        <a:xfrm>
          <a:off x="0" y="3498716"/>
          <a:ext cx="6653841" cy="8315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782605-6FE3-4A5D-827B-F95433ACAEC0}">
      <dsp:nvSpPr>
        <dsp:cNvPr id="0" name=""/>
        <dsp:cNvSpPr/>
      </dsp:nvSpPr>
      <dsp:spPr>
        <a:xfrm>
          <a:off x="332692" y="3011636"/>
          <a:ext cx="4657689" cy="97416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050" tIns="0" rIns="176050" bIns="0" numCol="1" spcCol="1270" anchor="ctr" anchorCtr="0">
          <a:noAutofit/>
        </a:bodyPr>
        <a:lstStyle/>
        <a:p>
          <a:pPr marL="0" lvl="0" indent="0" algn="ctr" defTabSz="800100">
            <a:lnSpc>
              <a:spcPct val="90000"/>
            </a:lnSpc>
            <a:spcBef>
              <a:spcPct val="0"/>
            </a:spcBef>
            <a:spcAft>
              <a:spcPct val="35000"/>
            </a:spcAft>
            <a:buNone/>
          </a:pPr>
          <a:r>
            <a:rPr lang="en-US" sz="1800" kern="1200" dirty="0"/>
            <a:t>Material violations of state or local law discovered during audit</a:t>
          </a:r>
        </a:p>
      </dsp:txBody>
      <dsp:txXfrm>
        <a:off x="380247" y="3059191"/>
        <a:ext cx="4562579" cy="879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989F4-3945-4886-82E3-8F450813BC30}">
      <dsp:nvSpPr>
        <dsp:cNvPr id="0" name=""/>
        <dsp:cNvSpPr/>
      </dsp:nvSpPr>
      <dsp:spPr>
        <a:xfrm>
          <a:off x="0" y="196866"/>
          <a:ext cx="6455434" cy="91260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t>Knowledge of: </a:t>
          </a:r>
        </a:p>
      </dsp:txBody>
      <dsp:txXfrm>
        <a:off x="44549" y="241415"/>
        <a:ext cx="6366336" cy="823502"/>
      </dsp:txXfrm>
    </dsp:sp>
    <dsp:sp modelId="{01EA1331-D2A8-4BB0-B8D9-AB2E49F1560A}">
      <dsp:nvSpPr>
        <dsp:cNvPr id="0" name=""/>
        <dsp:cNvSpPr/>
      </dsp:nvSpPr>
      <dsp:spPr>
        <a:xfrm>
          <a:off x="0" y="1109466"/>
          <a:ext cx="6455434" cy="3067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960" tIns="49530" rIns="277368" bIns="49530" numCol="1" spcCol="1270" anchor="t" anchorCtr="0">
          <a:noAutofit/>
        </a:bodyPr>
        <a:lstStyle/>
        <a:p>
          <a:pPr marL="285750" lvl="1" indent="-285750" algn="l" defTabSz="1333500">
            <a:lnSpc>
              <a:spcPct val="90000"/>
            </a:lnSpc>
            <a:spcBef>
              <a:spcPct val="0"/>
            </a:spcBef>
            <a:spcAft>
              <a:spcPct val="20000"/>
            </a:spcAft>
            <a:buChar char="•"/>
          </a:pPr>
          <a:endParaRPr lang="en-US" sz="3000" kern="1200" dirty="0"/>
        </a:p>
        <a:p>
          <a:pPr marL="285750" lvl="1" indent="-285750" algn="l" defTabSz="1333500">
            <a:lnSpc>
              <a:spcPct val="90000"/>
            </a:lnSpc>
            <a:spcBef>
              <a:spcPct val="0"/>
            </a:spcBef>
            <a:spcAft>
              <a:spcPct val="20000"/>
            </a:spcAft>
            <a:buChar char="•"/>
          </a:pPr>
          <a:r>
            <a:rPr lang="en-US" sz="3000" b="1" kern="1200" dirty="0"/>
            <a:t>GAGAS – </a:t>
          </a:r>
          <a:r>
            <a:rPr lang="en-US" sz="3000" b="0" u="sng" kern="1200" dirty="0"/>
            <a:t>G</a:t>
          </a:r>
          <a:r>
            <a:rPr lang="en-US" sz="3000" b="0" kern="1200" dirty="0"/>
            <a:t>enerally </a:t>
          </a:r>
          <a:r>
            <a:rPr lang="en-US" sz="3000" b="0" u="sng" kern="1200" dirty="0"/>
            <a:t>A</a:t>
          </a:r>
          <a:r>
            <a:rPr lang="en-US" sz="3000" b="0" kern="1200" dirty="0"/>
            <a:t>ccepted </a:t>
          </a:r>
          <a:r>
            <a:rPr lang="en-US" sz="3000" b="0" u="sng" kern="1200" dirty="0"/>
            <a:t>G</a:t>
          </a:r>
          <a:r>
            <a:rPr lang="en-US" sz="3000" b="0" kern="1200" dirty="0"/>
            <a:t>overnment </a:t>
          </a:r>
          <a:r>
            <a:rPr lang="en-US" sz="3000" b="0" u="sng" kern="1200" dirty="0"/>
            <a:t>A</a:t>
          </a:r>
          <a:r>
            <a:rPr lang="en-US" sz="3000" b="0" kern="1200" dirty="0"/>
            <a:t>uditing </a:t>
          </a:r>
          <a:r>
            <a:rPr lang="en-US" sz="3000" b="0" u="sng" kern="1200" dirty="0"/>
            <a:t>S</a:t>
          </a:r>
          <a:r>
            <a:rPr lang="en-US" sz="3000" b="0" kern="1200" dirty="0"/>
            <a:t>tandards</a:t>
          </a:r>
          <a:r>
            <a:rPr lang="en-US" sz="3000" kern="1200" dirty="0"/>
            <a:t> </a:t>
          </a:r>
          <a:endParaRPr lang="en-US" sz="3000" b="0" kern="1200" dirty="0"/>
        </a:p>
        <a:p>
          <a:pPr marL="285750" lvl="1" indent="-285750" algn="l" defTabSz="1333500">
            <a:lnSpc>
              <a:spcPct val="90000"/>
            </a:lnSpc>
            <a:spcBef>
              <a:spcPct val="0"/>
            </a:spcBef>
            <a:spcAft>
              <a:spcPct val="20000"/>
            </a:spcAft>
            <a:buChar char="•"/>
          </a:pPr>
          <a:r>
            <a:rPr lang="en-US" sz="3000" b="1" kern="1200" dirty="0"/>
            <a:t>GAAP</a:t>
          </a:r>
          <a:r>
            <a:rPr lang="en-US" sz="3000" kern="1200" dirty="0"/>
            <a:t> – </a:t>
          </a:r>
          <a:r>
            <a:rPr lang="en-US" sz="3000" u="sng" kern="1200" dirty="0"/>
            <a:t>G</a:t>
          </a:r>
          <a:r>
            <a:rPr lang="en-US" sz="3000" kern="1200" dirty="0"/>
            <a:t>enerally </a:t>
          </a:r>
          <a:r>
            <a:rPr lang="en-US" sz="3000" u="sng" kern="1200" dirty="0"/>
            <a:t>A</a:t>
          </a:r>
          <a:r>
            <a:rPr lang="en-US" sz="3000" kern="1200" dirty="0"/>
            <a:t>ccepted </a:t>
          </a:r>
          <a:r>
            <a:rPr lang="en-US" sz="3000" u="sng" kern="1200" dirty="0"/>
            <a:t>A</a:t>
          </a:r>
          <a:r>
            <a:rPr lang="en-US" sz="3000" kern="1200" dirty="0"/>
            <a:t>ccounting </a:t>
          </a:r>
          <a:r>
            <a:rPr lang="en-US" sz="3000" u="sng" kern="1200" dirty="0"/>
            <a:t>P</a:t>
          </a:r>
          <a:r>
            <a:rPr lang="en-US" sz="3000" kern="1200" dirty="0"/>
            <a:t>rinciples as established by the Governmental Accounting Standards Board</a:t>
          </a:r>
        </a:p>
      </dsp:txBody>
      <dsp:txXfrm>
        <a:off x="0" y="1109466"/>
        <a:ext cx="6455434" cy="3067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B56F6-2B6A-4B9A-8B4C-118288DC88AE}">
      <dsp:nvSpPr>
        <dsp:cNvPr id="0" name=""/>
        <dsp:cNvSpPr/>
      </dsp:nvSpPr>
      <dsp:spPr>
        <a:xfrm>
          <a:off x="0" y="3506539"/>
          <a:ext cx="7886700" cy="767145"/>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Review outstanding checks on an on-going basis for each financial institution and, if applicable, remit the funds to the Georgia Department of Revenue</a:t>
          </a:r>
        </a:p>
      </dsp:txBody>
      <dsp:txXfrm>
        <a:off x="0" y="3506539"/>
        <a:ext cx="7886700" cy="767145"/>
      </dsp:txXfrm>
    </dsp:sp>
    <dsp:sp modelId="{877BB74B-4B1F-429A-92CB-1DF74707145C}">
      <dsp:nvSpPr>
        <dsp:cNvPr id="0" name=""/>
        <dsp:cNvSpPr/>
      </dsp:nvSpPr>
      <dsp:spPr>
        <a:xfrm rot="10800000">
          <a:off x="0" y="2338177"/>
          <a:ext cx="7886700" cy="1179869"/>
        </a:xfrm>
        <a:prstGeom prst="upArrowCallou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Ensure reconciling items identified have been appropriately addressed</a:t>
          </a:r>
        </a:p>
      </dsp:txBody>
      <dsp:txXfrm rot="10800000">
        <a:off x="0" y="2338177"/>
        <a:ext cx="7886700" cy="766643"/>
      </dsp:txXfrm>
    </dsp:sp>
    <dsp:sp modelId="{51B3A85E-ECF1-4795-9BBC-C3467790FDC6}">
      <dsp:nvSpPr>
        <dsp:cNvPr id="0" name=""/>
        <dsp:cNvSpPr/>
      </dsp:nvSpPr>
      <dsp:spPr>
        <a:xfrm rot="10800000">
          <a:off x="0" y="1169815"/>
          <a:ext cx="7886700" cy="1179869"/>
        </a:xfrm>
        <a:prstGeom prst="upArrowCallou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Reconcile petty cash balances to the ending balance on the general ledger</a:t>
          </a:r>
        </a:p>
      </dsp:txBody>
      <dsp:txXfrm rot="10800000">
        <a:off x="0" y="1169815"/>
        <a:ext cx="7886700" cy="766643"/>
      </dsp:txXfrm>
    </dsp:sp>
    <dsp:sp modelId="{19C4A7F2-BC00-491C-8791-9DA129EDD3A4}">
      <dsp:nvSpPr>
        <dsp:cNvPr id="0" name=""/>
        <dsp:cNvSpPr/>
      </dsp:nvSpPr>
      <dsp:spPr>
        <a:xfrm rot="10800000">
          <a:off x="0" y="1453"/>
          <a:ext cx="7886700" cy="1179869"/>
        </a:xfrm>
        <a:prstGeom prst="upArrowCallou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Reconcile all bank statements to corresponding </a:t>
          </a:r>
        </a:p>
        <a:p>
          <a:pPr marL="0" lvl="0" indent="0" algn="ctr" defTabSz="711200">
            <a:lnSpc>
              <a:spcPct val="90000"/>
            </a:lnSpc>
            <a:spcBef>
              <a:spcPct val="0"/>
            </a:spcBef>
            <a:spcAft>
              <a:spcPct val="35000"/>
            </a:spcAft>
            <a:buNone/>
          </a:pPr>
          <a:r>
            <a:rPr lang="en-US" sz="1600" kern="1200" dirty="0"/>
            <a:t>ending balances in the general ledger</a:t>
          </a:r>
        </a:p>
      </dsp:txBody>
      <dsp:txXfrm rot="10800000">
        <a:off x="0" y="1453"/>
        <a:ext cx="7886700" cy="7666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34AF1-C0D3-43D9-8916-F7B9AEAE7989}">
      <dsp:nvSpPr>
        <dsp:cNvPr id="0" name=""/>
        <dsp:cNvSpPr/>
      </dsp:nvSpPr>
      <dsp:spPr>
        <a:xfrm>
          <a:off x="0" y="3812531"/>
          <a:ext cx="7886700" cy="8340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Verify amounts received are properly coded to the appropriate revenue receivable general ledger accounts </a:t>
          </a:r>
        </a:p>
      </dsp:txBody>
      <dsp:txXfrm>
        <a:off x="0" y="3812531"/>
        <a:ext cx="7886700" cy="834088"/>
      </dsp:txXfrm>
    </dsp:sp>
    <dsp:sp modelId="{28D5D486-2459-4AD9-B5B9-0EE466F1E73E}">
      <dsp:nvSpPr>
        <dsp:cNvPr id="0" name=""/>
        <dsp:cNvSpPr/>
      </dsp:nvSpPr>
      <dsp:spPr>
        <a:xfrm rot="10800000">
          <a:off x="0" y="2542214"/>
          <a:ext cx="7886700" cy="1282828"/>
        </a:xfrm>
        <a:prstGeom prst="upArrowCallou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Review monthly activity to ensure amounts received are properly deposited to the correct bank account </a:t>
          </a:r>
        </a:p>
      </dsp:txBody>
      <dsp:txXfrm rot="10800000">
        <a:off x="0" y="2542214"/>
        <a:ext cx="7886700" cy="833543"/>
      </dsp:txXfrm>
    </dsp:sp>
    <dsp:sp modelId="{DD43BB76-958D-4AEB-9CA6-E87E6F12F56D}">
      <dsp:nvSpPr>
        <dsp:cNvPr id="0" name=""/>
        <dsp:cNvSpPr/>
      </dsp:nvSpPr>
      <dsp:spPr>
        <a:xfrm rot="10800000">
          <a:off x="0" y="1271897"/>
          <a:ext cx="7886700" cy="1282828"/>
        </a:xfrm>
        <a:prstGeom prst="upArrowCallou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Verify cash receipts and deposits using valid documentation, agree to the cash receipts journal </a:t>
          </a:r>
        </a:p>
      </dsp:txBody>
      <dsp:txXfrm rot="10800000">
        <a:off x="0" y="1271897"/>
        <a:ext cx="7886700" cy="833543"/>
      </dsp:txXfrm>
    </dsp:sp>
    <dsp:sp modelId="{CBE0FE8F-BCDB-4AF5-8870-538EF8905C28}">
      <dsp:nvSpPr>
        <dsp:cNvPr id="0" name=""/>
        <dsp:cNvSpPr/>
      </dsp:nvSpPr>
      <dsp:spPr>
        <a:xfrm rot="10800000">
          <a:off x="0" y="1580"/>
          <a:ext cx="7886700" cy="128282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Reconcile accounts receivable, subsidiary ledgers, reports to general ledger accounts </a:t>
          </a:r>
        </a:p>
      </dsp:txBody>
      <dsp:txXfrm rot="10800000">
        <a:off x="0" y="1580"/>
        <a:ext cx="7886700" cy="8335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1CB2A-91B9-44A3-AD5B-42CE4C0B0F49}">
      <dsp:nvSpPr>
        <dsp:cNvPr id="0" name=""/>
        <dsp:cNvSpPr/>
      </dsp:nvSpPr>
      <dsp:spPr>
        <a:xfrm>
          <a:off x="0" y="722114"/>
          <a:ext cx="2464593" cy="147875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solidFill>
                <a:schemeClr val="tx1"/>
              </a:solidFill>
            </a:rPr>
            <a:t>Local Funding Subsidies</a:t>
          </a:r>
        </a:p>
      </dsp:txBody>
      <dsp:txXfrm>
        <a:off x="0" y="722114"/>
        <a:ext cx="2464593" cy="1478756"/>
      </dsp:txXfrm>
    </dsp:sp>
    <dsp:sp modelId="{C1987312-3B74-46FC-AB39-1ABF3549BB51}">
      <dsp:nvSpPr>
        <dsp:cNvPr id="0" name=""/>
        <dsp:cNvSpPr/>
      </dsp:nvSpPr>
      <dsp:spPr>
        <a:xfrm>
          <a:off x="2711053" y="722114"/>
          <a:ext cx="2464593" cy="1478756"/>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State Grants</a:t>
          </a:r>
        </a:p>
      </dsp:txBody>
      <dsp:txXfrm>
        <a:off x="2711053" y="722114"/>
        <a:ext cx="2464593" cy="1478756"/>
      </dsp:txXfrm>
    </dsp:sp>
    <dsp:sp modelId="{FCA2901A-886B-4165-AEAE-259C3FE6F608}">
      <dsp:nvSpPr>
        <dsp:cNvPr id="0" name=""/>
        <dsp:cNvSpPr/>
      </dsp:nvSpPr>
      <dsp:spPr>
        <a:xfrm>
          <a:off x="5422106" y="722114"/>
          <a:ext cx="2464593" cy="147875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solidFill>
                <a:schemeClr val="tx1"/>
              </a:solidFill>
            </a:rPr>
            <a:t>Federal grants</a:t>
          </a:r>
        </a:p>
      </dsp:txBody>
      <dsp:txXfrm>
        <a:off x="5422106" y="722114"/>
        <a:ext cx="2464593" cy="1478756"/>
      </dsp:txXfrm>
    </dsp:sp>
    <dsp:sp modelId="{98DDDDDD-CBBF-4AC6-8299-EB45894F2518}">
      <dsp:nvSpPr>
        <dsp:cNvPr id="0" name=""/>
        <dsp:cNvSpPr/>
      </dsp:nvSpPr>
      <dsp:spPr>
        <a:xfrm>
          <a:off x="0" y="2447329"/>
          <a:ext cx="2464593" cy="147875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Interest earnings</a:t>
          </a:r>
        </a:p>
      </dsp:txBody>
      <dsp:txXfrm>
        <a:off x="0" y="2447329"/>
        <a:ext cx="2464593" cy="1478756"/>
      </dsp:txXfrm>
    </dsp:sp>
    <dsp:sp modelId="{E4B9415A-C784-4C78-9517-3F7DB9506C2D}">
      <dsp:nvSpPr>
        <dsp:cNvPr id="0" name=""/>
        <dsp:cNvSpPr/>
      </dsp:nvSpPr>
      <dsp:spPr>
        <a:xfrm>
          <a:off x="2711053" y="2447329"/>
          <a:ext cx="2464593" cy="1478756"/>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solidFill>
                <a:schemeClr val="tx1"/>
              </a:solidFill>
            </a:rPr>
            <a:t>Rents</a:t>
          </a:r>
        </a:p>
      </dsp:txBody>
      <dsp:txXfrm>
        <a:off x="2711053" y="2447329"/>
        <a:ext cx="2464593" cy="1478756"/>
      </dsp:txXfrm>
    </dsp:sp>
    <dsp:sp modelId="{A6F1CA3F-A381-43DE-A1D9-9841024A6D66}">
      <dsp:nvSpPr>
        <dsp:cNvPr id="0" name=""/>
        <dsp:cNvSpPr/>
      </dsp:nvSpPr>
      <dsp:spPr>
        <a:xfrm>
          <a:off x="5422106" y="2447329"/>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Charges for services</a:t>
          </a:r>
        </a:p>
      </dsp:txBody>
      <dsp:txXfrm>
        <a:off x="5422106" y="2447329"/>
        <a:ext cx="2464593" cy="14787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45183-C4D2-492E-A810-1D320F7F54A6}">
      <dsp:nvSpPr>
        <dsp:cNvPr id="0" name=""/>
        <dsp:cNvSpPr/>
      </dsp:nvSpPr>
      <dsp:spPr>
        <a:xfrm>
          <a:off x="0" y="3991190"/>
          <a:ext cx="7886700" cy="654787"/>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Documentation supporting monthly payroll and fringe benefits payments should </a:t>
          </a:r>
        </a:p>
        <a:p>
          <a:pPr marL="0" lvl="0" indent="0" algn="ctr" defTabSz="622300">
            <a:lnSpc>
              <a:spcPct val="90000"/>
            </a:lnSpc>
            <a:spcBef>
              <a:spcPct val="0"/>
            </a:spcBef>
            <a:spcAft>
              <a:spcPct val="35000"/>
            </a:spcAft>
            <a:buNone/>
          </a:pPr>
          <a:r>
            <a:rPr lang="en-US" sz="1400" kern="1200" dirty="0"/>
            <a:t>be reviewed and initialed to document approval</a:t>
          </a:r>
        </a:p>
      </dsp:txBody>
      <dsp:txXfrm>
        <a:off x="0" y="3991190"/>
        <a:ext cx="7886700" cy="654787"/>
      </dsp:txXfrm>
    </dsp:sp>
    <dsp:sp modelId="{9AAFBEFD-36C5-4339-8501-384690231B58}">
      <dsp:nvSpPr>
        <dsp:cNvPr id="0" name=""/>
        <dsp:cNvSpPr/>
      </dsp:nvSpPr>
      <dsp:spPr>
        <a:xfrm rot="10800000">
          <a:off x="0" y="2993948"/>
          <a:ext cx="7886700" cy="1007063"/>
        </a:xfrm>
        <a:prstGeom prst="upArrowCallou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Individual not directly involved in disbursement process should review documentation supporting goods or services received and correct coding of disbursement prior to release of disbursements </a:t>
          </a:r>
        </a:p>
      </dsp:txBody>
      <dsp:txXfrm rot="10800000">
        <a:off x="0" y="2993948"/>
        <a:ext cx="7886700" cy="654359"/>
      </dsp:txXfrm>
    </dsp:sp>
    <dsp:sp modelId="{ED8F88FD-757E-4589-B622-F00BBDF142B0}">
      <dsp:nvSpPr>
        <dsp:cNvPr id="0" name=""/>
        <dsp:cNvSpPr/>
      </dsp:nvSpPr>
      <dsp:spPr>
        <a:xfrm rot="10800000">
          <a:off x="0" y="1996706"/>
          <a:ext cx="7886700" cy="1007063"/>
        </a:xfrm>
        <a:prstGeom prst="upArrowCallou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Examine any purchasing/credit card statements and confirm that each transaction amount is in compliance with the thresholds established by policy and supporting documentation is available </a:t>
          </a:r>
        </a:p>
      </dsp:txBody>
      <dsp:txXfrm rot="10800000">
        <a:off x="0" y="1996706"/>
        <a:ext cx="7886700" cy="654359"/>
      </dsp:txXfrm>
    </dsp:sp>
    <dsp:sp modelId="{A2A99FCB-DCE9-4698-B32A-B6C25D4CE1BA}">
      <dsp:nvSpPr>
        <dsp:cNvPr id="0" name=""/>
        <dsp:cNvSpPr/>
      </dsp:nvSpPr>
      <dsp:spPr>
        <a:xfrm rot="10800000">
          <a:off x="0" y="999463"/>
          <a:ext cx="7886700" cy="1007063"/>
        </a:xfrm>
        <a:prstGeom prst="upArrowCallou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Verify all system generated and manual checks issued </a:t>
          </a:r>
        </a:p>
        <a:p>
          <a:pPr marL="0" lvl="0" indent="0" algn="ctr" defTabSz="622300">
            <a:lnSpc>
              <a:spcPct val="90000"/>
            </a:lnSpc>
            <a:spcBef>
              <a:spcPct val="0"/>
            </a:spcBef>
            <a:spcAft>
              <a:spcPct val="35000"/>
            </a:spcAft>
            <a:buNone/>
          </a:pPr>
          <a:r>
            <a:rPr lang="en-US" sz="1400" kern="1200" dirty="0">
              <a:solidFill>
                <a:schemeClr val="tx1"/>
              </a:solidFill>
            </a:rPr>
            <a:t>during the month are accounted for by numerical sequence  </a:t>
          </a:r>
        </a:p>
      </dsp:txBody>
      <dsp:txXfrm rot="10800000">
        <a:off x="0" y="999463"/>
        <a:ext cx="7886700" cy="654359"/>
      </dsp:txXfrm>
    </dsp:sp>
    <dsp:sp modelId="{AF2238C3-5E2A-4389-A60B-07B0F6900F55}">
      <dsp:nvSpPr>
        <dsp:cNvPr id="0" name=""/>
        <dsp:cNvSpPr/>
      </dsp:nvSpPr>
      <dsp:spPr>
        <a:xfrm rot="10800000">
          <a:off x="0" y="18123"/>
          <a:ext cx="7886700" cy="1007063"/>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Reconcile Outstanding Payable Vendor balances to the ending balances on the general ledger (ensure that liabilities are recorded in the correct accounting period)</a:t>
          </a:r>
        </a:p>
      </dsp:txBody>
      <dsp:txXfrm rot="10800000">
        <a:off x="0" y="18123"/>
        <a:ext cx="7886700" cy="6543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1CB2A-91B9-44A3-AD5B-42CE4C0B0F49}">
      <dsp:nvSpPr>
        <dsp:cNvPr id="0" name=""/>
        <dsp:cNvSpPr/>
      </dsp:nvSpPr>
      <dsp:spPr>
        <a:xfrm>
          <a:off x="0" y="722114"/>
          <a:ext cx="2464593" cy="1478756"/>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Accounts Payable</a:t>
          </a:r>
        </a:p>
      </dsp:txBody>
      <dsp:txXfrm>
        <a:off x="0" y="722114"/>
        <a:ext cx="2464593" cy="1478756"/>
      </dsp:txXfrm>
    </dsp:sp>
    <dsp:sp modelId="{BEAC2F3F-0C49-489A-81FA-844FD642A5FF}">
      <dsp:nvSpPr>
        <dsp:cNvPr id="0" name=""/>
        <dsp:cNvSpPr/>
      </dsp:nvSpPr>
      <dsp:spPr>
        <a:xfrm>
          <a:off x="2711053" y="722114"/>
          <a:ext cx="2464593" cy="1478756"/>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solidFill>
                <a:schemeClr val="tx1"/>
              </a:solidFill>
            </a:rPr>
            <a:t>Contracts Payable</a:t>
          </a:r>
        </a:p>
      </dsp:txBody>
      <dsp:txXfrm>
        <a:off x="2711053" y="722114"/>
        <a:ext cx="2464593" cy="1478756"/>
      </dsp:txXfrm>
    </dsp:sp>
    <dsp:sp modelId="{C1987312-3B74-46FC-AB39-1ABF3549BB51}">
      <dsp:nvSpPr>
        <dsp:cNvPr id="0" name=""/>
        <dsp:cNvSpPr/>
      </dsp:nvSpPr>
      <dsp:spPr>
        <a:xfrm>
          <a:off x="5422106" y="722114"/>
          <a:ext cx="2464593" cy="1478756"/>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Grants Payable</a:t>
          </a:r>
        </a:p>
      </dsp:txBody>
      <dsp:txXfrm>
        <a:off x="5422106" y="722114"/>
        <a:ext cx="2464593" cy="1478756"/>
      </dsp:txXfrm>
    </dsp:sp>
    <dsp:sp modelId="{FCA2901A-886B-4165-AEAE-259C3FE6F608}">
      <dsp:nvSpPr>
        <dsp:cNvPr id="0" name=""/>
        <dsp:cNvSpPr/>
      </dsp:nvSpPr>
      <dsp:spPr>
        <a:xfrm>
          <a:off x="1355526" y="2447329"/>
          <a:ext cx="2464593" cy="147875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solidFill>
                <a:schemeClr val="tx1"/>
              </a:solidFill>
            </a:rPr>
            <a:t>Accrued Salaries Payable</a:t>
          </a:r>
        </a:p>
      </dsp:txBody>
      <dsp:txXfrm>
        <a:off x="1355526" y="2447329"/>
        <a:ext cx="2464593" cy="1478756"/>
      </dsp:txXfrm>
    </dsp:sp>
    <dsp:sp modelId="{98DDDDDD-CBBF-4AC6-8299-EB45894F2518}">
      <dsp:nvSpPr>
        <dsp:cNvPr id="0" name=""/>
        <dsp:cNvSpPr/>
      </dsp:nvSpPr>
      <dsp:spPr>
        <a:xfrm>
          <a:off x="4066579" y="2447329"/>
          <a:ext cx="2464593" cy="147875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Leases Payable</a:t>
          </a:r>
        </a:p>
      </dsp:txBody>
      <dsp:txXfrm>
        <a:off x="4066579" y="2447329"/>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A017F-1E2C-4ABA-86F4-62EE3A5A1480}" type="datetimeFigureOut">
              <a:rPr lang="en-US" smtClean="0"/>
              <a:t>10/21/2022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7C780-0D4C-4DB9-8E8D-4CC87BF8D3C2}" type="slidenum">
              <a:rPr lang="en-US" smtClean="0"/>
              <a:t>‹#›</a:t>
            </a:fld>
            <a:endParaRPr lang="en-US"/>
          </a:p>
        </p:txBody>
      </p:sp>
    </p:spTree>
    <p:extLst>
      <p:ext uri="{BB962C8B-B14F-4D97-AF65-F5344CB8AC3E}">
        <p14:creationId xmlns:p14="http://schemas.microsoft.com/office/powerpoint/2010/main" val="473454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ederalregister.gov/documents/2022/04/08/2022-07463/uniform-administrative-requirements-cost-principles-and-audit-requirement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naco.org/blog/omb-issues-information-single-audit-compliance-requirements-arpa-recovery-funds-and-era-progra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Notably, OMB also released </a:t>
            </a:r>
            <a:r>
              <a:rPr lang="en-US" dirty="0">
                <a:hlinkClick r:id="rId3"/>
              </a:rPr>
              <a:t>guidance</a:t>
            </a:r>
            <a:r>
              <a:rPr lang="en-US" dirty="0"/>
              <a:t> earlier this year allowing </a:t>
            </a:r>
            <a:r>
              <a:rPr lang="en-US" b="1" dirty="0"/>
              <a:t>counties that received less than $10 million in Recovery Funds and spent less than $750,000 of non-ARPA federal in a single fiscal year to opt for attestation instead of audit under the Single Audit Act</a:t>
            </a:r>
            <a:r>
              <a:rPr lang="en-US" dirty="0"/>
              <a:t>. This process would evaluate counties based on two compliance factors: (1) whether the county uses Recovery Funds for eligible uses and (2) whether the county properly reports costs incurred by the pandemic.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4"/>
              </a:rPr>
              <a:t>https://www.naco.org/blog/omb-issues-information-single-audit-compliance-requirements-arpa-recovery-funds-and-era-program</a:t>
            </a:r>
            <a:r>
              <a:rPr lang="en-US" sz="1200" dirty="0"/>
              <a:t> </a:t>
            </a:r>
          </a:p>
          <a:p>
            <a:endParaRPr lang="en-US" dirty="0"/>
          </a:p>
        </p:txBody>
      </p:sp>
      <p:sp>
        <p:nvSpPr>
          <p:cNvPr id="4" name="Slide Number Placeholder 3"/>
          <p:cNvSpPr>
            <a:spLocks noGrp="1"/>
          </p:cNvSpPr>
          <p:nvPr>
            <p:ph type="sldNum" sz="quarter" idx="5"/>
          </p:nvPr>
        </p:nvSpPr>
        <p:spPr/>
        <p:txBody>
          <a:bodyPr/>
          <a:lstStyle/>
          <a:p>
            <a:fld id="{95F7C780-0D4C-4DB9-8E8D-4CC87BF8D3C2}" type="slidenum">
              <a:rPr lang="en-US" smtClean="0"/>
              <a:t>7</a:t>
            </a:fld>
            <a:endParaRPr lang="en-US"/>
          </a:p>
        </p:txBody>
      </p:sp>
    </p:spTree>
    <p:extLst>
      <p:ext uri="{BB962C8B-B14F-4D97-AF65-F5344CB8AC3E}">
        <p14:creationId xmlns:p14="http://schemas.microsoft.com/office/powerpoint/2010/main" val="842203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203F0A-1B5C-4E7B-8576-0BEE50D9F877}" type="slidenum">
              <a:rPr lang="en-US" smtClean="0"/>
              <a:t>19</a:t>
            </a:fld>
            <a:endParaRPr lang="en-US"/>
          </a:p>
        </p:txBody>
      </p:sp>
    </p:spTree>
    <p:extLst>
      <p:ext uri="{BB962C8B-B14F-4D97-AF65-F5344CB8AC3E}">
        <p14:creationId xmlns:p14="http://schemas.microsoft.com/office/powerpoint/2010/main" val="4151428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203F0A-1B5C-4E7B-8576-0BEE50D9F877}" type="slidenum">
              <a:rPr lang="en-US" smtClean="0"/>
              <a:t>21</a:t>
            </a:fld>
            <a:endParaRPr lang="en-US"/>
          </a:p>
        </p:txBody>
      </p:sp>
    </p:spTree>
    <p:extLst>
      <p:ext uri="{BB962C8B-B14F-4D97-AF65-F5344CB8AC3E}">
        <p14:creationId xmlns:p14="http://schemas.microsoft.com/office/powerpoint/2010/main" val="365687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Internal Controls</a:t>
            </a:r>
            <a:r>
              <a:rPr lang="en-US" baseline="0" dirty="0"/>
              <a:t> are tools and techniques used by management to provided reasonable assurance regarding the achievement of their objectives with respect to effectiveness and efficiency of operations, reliability of financial reporting, and compliance with applicable laws and regulations.    Lack of adequate internal controls is one of the most commonly cited reasons that fraud occurs within an organization.  There are several valuable reasons for internal controls – they help management to meet their objectives, prevent errors, protect employees, provide checks and balances, establish standards, ensure compliance, preserve integrity, and security of assets.  </a:t>
            </a:r>
          </a:p>
          <a:p>
            <a:endParaRPr lang="en-US" baseline="0" dirty="0"/>
          </a:p>
          <a:p>
            <a:r>
              <a:rPr lang="en-US" baseline="0" dirty="0"/>
              <a:t>YOUR ROLE – Elected officials are ultimately responsible for ensuring that management establishes an effective system of internal controls.   </a:t>
            </a:r>
          </a:p>
          <a:p>
            <a:endParaRPr lang="en-US" baseline="0" dirty="0"/>
          </a:p>
          <a:p>
            <a:r>
              <a:rPr lang="en-US" baseline="0" dirty="0"/>
              <a:t>Control environment – tone needs to be set at the top, integrity and ethical values, commitment to competence, management’s philosophy and operating style, organizational structure, assignment of authority and responsibility, policies and practices.    </a:t>
            </a:r>
          </a:p>
          <a:p>
            <a:endParaRPr lang="en-US" baseline="0" dirty="0"/>
          </a:p>
          <a:p>
            <a:r>
              <a:rPr lang="en-US" baseline="0" dirty="0"/>
              <a:t>Risk assessment – review of processes to determine what could go wrong</a:t>
            </a:r>
          </a:p>
          <a:p>
            <a:endParaRPr lang="en-US" baseline="0" dirty="0"/>
          </a:p>
          <a:p>
            <a:r>
              <a:rPr lang="en-US" baseline="0" dirty="0"/>
              <a:t>Control activities – are the methods used to reduce risk identified during the risk assessment process.  Control activities include reviews, information processing, physical controls, segregation of duties (i.e., If I make an error in my work, will someone downstream of me detect it before it becomes a major issue for management and the taxpayers to read about?)</a:t>
            </a:r>
          </a:p>
          <a:p>
            <a:endParaRPr lang="en-US" baseline="0" dirty="0"/>
          </a:p>
          <a:p>
            <a:r>
              <a:rPr lang="en-US" baseline="0" dirty="0"/>
              <a:t>Monitoring – ensure that internal controls are working as planned and designed.  Especially important to re-evaluate with the implementation of new systems.        </a:t>
            </a:r>
          </a:p>
          <a:p>
            <a:endParaRPr lang="en-US" baseline="0" dirty="0"/>
          </a:p>
          <a:p>
            <a:r>
              <a:rPr lang="en-US" baseline="0" dirty="0"/>
              <a:t>Information and Communication – Information should be communicated between different levels of management and information is communicated with parties outside the government: vendors and citizens.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A54C1-E629-494B-88FC-D3C56EA30F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577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 Finance Personnel – Financial</a:t>
            </a:r>
            <a:r>
              <a:rPr lang="en-US" baseline="0" dirty="0"/>
              <a:t> staff should participate in relevant professional organizations to keep abreast of developments in the field and best practices (i.e., GFOA &amp; GGFOA).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A54C1-E629-494B-88FC-D3C56EA30F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828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40DF96-6495-4EBD-8546-3AA9BC20DDE0}" type="slidenum">
              <a:rPr lang="en-US" smtClean="0"/>
              <a:pPr/>
              <a:t>30</a:t>
            </a:fld>
            <a:endParaRPr lang="en-US" dirty="0"/>
          </a:p>
        </p:txBody>
      </p:sp>
    </p:spTree>
    <p:extLst>
      <p:ext uri="{BB962C8B-B14F-4D97-AF65-F5344CB8AC3E}">
        <p14:creationId xmlns:p14="http://schemas.microsoft.com/office/powerpoint/2010/main" val="201634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a:t>Also, per Georgia law, audits must be conducted in accordance with GAGAS – generally accepted auditing procedures – more commonly known in auditing and accounting circles as the Yellow Book – yes, because the book cover is Yellow! These requirements are issued by the GAO  - the Government Accountability Office - for the Comptroller General of the United States.</a:t>
            </a:r>
          </a:p>
          <a:p>
            <a:endParaRPr lang="en-US" baseline="0" dirty="0"/>
          </a:p>
          <a:p>
            <a:r>
              <a:rPr lang="en-US" baseline="0" dirty="0"/>
              <a:t>These auditing standards provide a framework for conducting high quality audits with competence, integrity, objectivity, and independence. </a:t>
            </a:r>
          </a:p>
          <a:p>
            <a:endParaRPr lang="en-US" dirty="0"/>
          </a:p>
        </p:txBody>
      </p:sp>
      <p:sp>
        <p:nvSpPr>
          <p:cNvPr id="4" name="Slide Number Placeholder 3"/>
          <p:cNvSpPr>
            <a:spLocks noGrp="1"/>
          </p:cNvSpPr>
          <p:nvPr>
            <p:ph type="sldNum" sz="quarter" idx="10"/>
          </p:nvPr>
        </p:nvSpPr>
        <p:spPr/>
        <p:txBody>
          <a:bodyPr/>
          <a:lstStyle/>
          <a:p>
            <a:fld id="{0927E45F-FD99-4B3C-BD95-A69D4FCFF922}" type="slidenum">
              <a:rPr lang="en-US" smtClean="0"/>
              <a:t>8</a:t>
            </a:fld>
            <a:endParaRPr lang="en-US" dirty="0"/>
          </a:p>
        </p:txBody>
      </p:sp>
    </p:spTree>
    <p:extLst>
      <p:ext uri="{BB962C8B-B14F-4D97-AF65-F5344CB8AC3E}">
        <p14:creationId xmlns:p14="http://schemas.microsoft.com/office/powerpoint/2010/main" val="40279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§36-81-7(c) All annual audit reports of local units of government shall contain at least the following: (1) Financial statements prepared in conformity with generally accepted governmental accounting principles, setting forth the financial condition and results of operation of each fund and activity of the local government and such financial statements shall be the representation of the local government; and (2) The opinion of the performing auditor with respect to the financial statement; in addition to an explanation of any qualification or disclaimers contained in the opinion, such opinion shall also disclose, in accordance with generally accepted government auditing standards, any apparent material violation of state or local law discovered during the audit.</a:t>
            </a:r>
          </a:p>
          <a:p>
            <a:endParaRPr lang="en-US" dirty="0"/>
          </a:p>
          <a:p>
            <a:pPr defTabSz="966612">
              <a:defRPr/>
            </a:pPr>
            <a:r>
              <a:rPr lang="en-US" dirty="0"/>
              <a:t>Another</a:t>
            </a:r>
            <a:r>
              <a:rPr lang="en-US" baseline="0" dirty="0"/>
              <a:t> audit requirement required by Georgia law is that the audit report must be sent to the State Auditor within 180 dates of the fiscal year end. In addition, if there are audit findings, management (you) must develop a Corrective Action Plan (CAP) and send that plan, along with written comments on the findings and recommendations to the State Auditor within 30 days after the audit report due date. </a:t>
            </a:r>
            <a:endParaRPr lang="en-US" dirty="0"/>
          </a:p>
        </p:txBody>
      </p:sp>
      <p:sp>
        <p:nvSpPr>
          <p:cNvPr id="4" name="Slide Number Placeholder 3"/>
          <p:cNvSpPr>
            <a:spLocks noGrp="1"/>
          </p:cNvSpPr>
          <p:nvPr>
            <p:ph type="sldNum" sz="quarter" idx="10"/>
          </p:nvPr>
        </p:nvSpPr>
        <p:spPr/>
        <p:txBody>
          <a:bodyPr/>
          <a:lstStyle/>
          <a:p>
            <a:fld id="{0927E45F-FD99-4B3C-BD95-A69D4FCFF922}" type="slidenum">
              <a:rPr lang="en-US" smtClean="0"/>
              <a:t>9</a:t>
            </a:fld>
            <a:endParaRPr lang="en-US" dirty="0"/>
          </a:p>
        </p:txBody>
      </p:sp>
    </p:spTree>
    <p:extLst>
      <p:ext uri="{BB962C8B-B14F-4D97-AF65-F5344CB8AC3E}">
        <p14:creationId xmlns:p14="http://schemas.microsoft.com/office/powerpoint/2010/main" val="625474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(3) If the state auditor has not received any required audit or written comments by the date specified in paragraph (1) of this subsection, the state auditor shall within 30 days of such date notify the unit of local government that the audit has not been received as required by law. A copy of this notification shall also be sent by the state auditor to each member of the General Assembly whose senatorial or representative district includes any part of the unit </a:t>
            </a:r>
          </a:p>
          <a:p>
            <a:r>
              <a:rPr lang="en-US" dirty="0">
                <a:effectLst/>
              </a:rPr>
              <a:t>(4) The state auditor, for good cause shown by those local units in which an audit is in the process of being conducted or will promptly be conducted, may waive the requirement for completion of the audit within 180 days. Such waiver shall be for an additional period of not more than 180 days and no such waiver shall be granted for more than two successive years to the same unit of local government.</a:t>
            </a:r>
            <a:br>
              <a:rPr lang="en-US" dirty="0">
                <a:effectLst/>
              </a:rPr>
            </a:br>
            <a:br>
              <a:rPr lang="en-US" dirty="0">
                <a:effectLst/>
              </a:rPr>
            </a:br>
            <a:r>
              <a:rPr lang="en-US" dirty="0">
                <a:effectLst/>
              </a:rPr>
              <a:t>(5) No state agency shall make or transmit any state grant funds to any local government which has failed to provide all the audits required by law within the preceding five years.</a:t>
            </a:r>
          </a:p>
          <a:p>
            <a:endParaRPr lang="en-US" dirty="0">
              <a:effectLst/>
            </a:endParaRPr>
          </a:p>
          <a:p>
            <a:r>
              <a:rPr lang="en-US" dirty="0">
                <a:effectLst/>
              </a:rPr>
              <a:t>(e) A copy of the report and of any comments made by the state auditor pursuant to paragraph (2) of subsection (d) of this Code section shall be maintained as a public record for public inspection during the regular working hours at the principal office of the local government. Those units of local government not having a principal office shall provide a notification to the public as to the location of and times during which the public may inspect the report.</a:t>
            </a:r>
            <a:br>
              <a:rPr lang="en-US" dirty="0">
                <a:effectLst/>
              </a:rPr>
            </a:br>
            <a:br>
              <a:rPr lang="en-US" dirty="0">
                <a:effectLst/>
              </a:rPr>
            </a:br>
            <a:r>
              <a:rPr lang="en-US" dirty="0">
                <a:effectLst/>
              </a:rPr>
              <a:t>(f) Upon a failure, refusal, or neglect to have an annual audit made, or a failure to file a copy of the annual audit report with the state auditor, or a failure to correct auditing deficiencies noted by the state auditor, the state auditor shall cause a prominent notice to be published in the legal organ of, and any other newspapers of general circulation within, the unit of local government. Such notice shall be a prominently displayed advertisement or news article and shall not be placed in that section of the newspaper where legal notices appear. Such notice shall be published twice and shall state that the governing authority of the unit of local government has failed or refused, as the case may be, to file an audit report or to correct auditing deficiencies, as the case may be, for the fiscal year or years in question. Such notice shall further state that such failure or refusal is in violation of state law.</a:t>
            </a:r>
            <a:br>
              <a:rPr lang="en-US" dirty="0">
                <a:effectLst/>
              </a:rPr>
            </a:br>
            <a:br>
              <a:rPr lang="en-US" dirty="0">
                <a:effectLst/>
              </a:rPr>
            </a:br>
            <a:endParaRPr lang="en-US" dirty="0"/>
          </a:p>
          <a:p>
            <a:endParaRPr lang="en-US" dirty="0"/>
          </a:p>
        </p:txBody>
      </p:sp>
      <p:sp>
        <p:nvSpPr>
          <p:cNvPr id="4" name="Slide Number Placeholder 3"/>
          <p:cNvSpPr>
            <a:spLocks noGrp="1"/>
          </p:cNvSpPr>
          <p:nvPr>
            <p:ph type="sldNum" sz="quarter" idx="10"/>
          </p:nvPr>
        </p:nvSpPr>
        <p:spPr/>
        <p:txBody>
          <a:bodyPr/>
          <a:lstStyle/>
          <a:p>
            <a:fld id="{0927E45F-FD99-4B3C-BD95-A69D4FCFF922}" type="slidenum">
              <a:rPr lang="en-US" smtClean="0"/>
              <a:t>10</a:t>
            </a:fld>
            <a:endParaRPr lang="en-US" dirty="0"/>
          </a:p>
        </p:txBody>
      </p:sp>
    </p:spTree>
    <p:extLst>
      <p:ext uri="{BB962C8B-B14F-4D97-AF65-F5344CB8AC3E}">
        <p14:creationId xmlns:p14="http://schemas.microsoft.com/office/powerpoint/2010/main" val="210540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300" dirty="0">
                <a:latin typeface="Times New Roman" pitchFamily="18" charset="0"/>
              </a:rPr>
              <a:t>Yellow Book page 56-57</a:t>
            </a:r>
          </a:p>
          <a:p>
            <a:r>
              <a:rPr lang="en-US" sz="1300" b="1" dirty="0">
                <a:latin typeface="Times New Roman" pitchFamily="18" charset="0"/>
              </a:rPr>
              <a:t>3.72 </a:t>
            </a:r>
            <a:r>
              <a:rPr lang="en-US" sz="1300" dirty="0">
                <a:latin typeface="Times New Roman" pitchFamily="18" charset="0"/>
              </a:rPr>
              <a:t>The staff assigned to conduct an audit in accordance with GAGAS should collectively possess the technical knowledge, skills, and experience necessary to be competent for the type of work being performed before beginning work on that audit. The staff assigned to a GAGAS audit should collectively possess</a:t>
            </a:r>
          </a:p>
          <a:p>
            <a:r>
              <a:rPr lang="en-US" sz="1300" b="1" dirty="0">
                <a:latin typeface="Times New Roman" pitchFamily="18" charset="0"/>
              </a:rPr>
              <a:t>a. </a:t>
            </a:r>
            <a:r>
              <a:rPr lang="en-US" sz="1300" dirty="0">
                <a:latin typeface="Times New Roman" pitchFamily="18" charset="0"/>
              </a:rPr>
              <a:t>knowledge of GAGAS applicable to the type of work they are assigned and the education, skills, and </a:t>
            </a:r>
          </a:p>
          <a:p>
            <a:r>
              <a:rPr lang="en-US" sz="1300" dirty="0">
                <a:latin typeface="Times New Roman" pitchFamily="18" charset="0"/>
              </a:rPr>
              <a:t>experience to apply this knowledge to the work being performed;</a:t>
            </a:r>
          </a:p>
          <a:p>
            <a:r>
              <a:rPr lang="en-US" sz="1300" b="1" dirty="0">
                <a:latin typeface="Times New Roman" pitchFamily="18" charset="0"/>
              </a:rPr>
              <a:t>b. </a:t>
            </a:r>
            <a:r>
              <a:rPr lang="en-US" sz="1300" dirty="0">
                <a:latin typeface="Times New Roman" pitchFamily="18" charset="0"/>
              </a:rPr>
              <a:t>general knowledge of the environment in which the audited entity operates and the subject matter;</a:t>
            </a:r>
          </a:p>
          <a:p>
            <a:r>
              <a:rPr lang="en-US" sz="1300" b="1" dirty="0">
                <a:latin typeface="Times New Roman" pitchFamily="18" charset="0"/>
              </a:rPr>
              <a:t>c. </a:t>
            </a:r>
            <a:r>
              <a:rPr lang="en-US" sz="1300" dirty="0">
                <a:latin typeface="Times New Roman" pitchFamily="18" charset="0"/>
              </a:rPr>
              <a:t>skills to communicate clearly and effectively, both orally and in writing; and</a:t>
            </a:r>
          </a:p>
          <a:p>
            <a:r>
              <a:rPr lang="en-US" sz="1300" b="1" dirty="0">
                <a:latin typeface="Times New Roman" pitchFamily="18" charset="0"/>
              </a:rPr>
              <a:t>d. </a:t>
            </a:r>
            <a:r>
              <a:rPr lang="en-US" sz="1300" dirty="0">
                <a:latin typeface="Times New Roman" pitchFamily="18" charset="0"/>
              </a:rPr>
              <a:t>skills appropriate for the work being performed; for example, skills in</a:t>
            </a:r>
          </a:p>
          <a:p>
            <a:r>
              <a:rPr lang="en-US" sz="1300" b="1" dirty="0">
                <a:latin typeface="Times New Roman" pitchFamily="18" charset="0"/>
              </a:rPr>
              <a:t>(1) </a:t>
            </a:r>
            <a:r>
              <a:rPr lang="en-US" sz="1300" dirty="0">
                <a:latin typeface="Times New Roman" pitchFamily="18" charset="0"/>
              </a:rPr>
              <a:t>statistical or nonstatistical sampling if the work involves use of sampling;</a:t>
            </a:r>
          </a:p>
          <a:p>
            <a:r>
              <a:rPr lang="en-US" sz="1300" b="1" dirty="0">
                <a:latin typeface="Times New Roman" pitchFamily="18" charset="0"/>
              </a:rPr>
              <a:t>(2) </a:t>
            </a:r>
            <a:r>
              <a:rPr lang="en-US" sz="1300" dirty="0">
                <a:latin typeface="Times New Roman" pitchFamily="18" charset="0"/>
              </a:rPr>
              <a:t>information technology if the work involves review of information systems;</a:t>
            </a:r>
          </a:p>
          <a:p>
            <a:r>
              <a:rPr lang="en-US" sz="1300" b="1" dirty="0">
                <a:latin typeface="Times New Roman" pitchFamily="18" charset="0"/>
              </a:rPr>
              <a:t>(3) </a:t>
            </a:r>
            <a:r>
              <a:rPr lang="en-US" sz="1300" dirty="0">
                <a:latin typeface="Times New Roman" pitchFamily="18" charset="0"/>
              </a:rPr>
              <a:t>engineering if the work involves review of complex engineering data;</a:t>
            </a:r>
          </a:p>
          <a:p>
            <a:r>
              <a:rPr lang="en-US" sz="1300" b="1" dirty="0">
                <a:latin typeface="Times New Roman" pitchFamily="18" charset="0"/>
              </a:rPr>
              <a:t>(4) </a:t>
            </a:r>
            <a:r>
              <a:rPr lang="en-US" sz="1300" dirty="0">
                <a:latin typeface="Times New Roman" pitchFamily="18" charset="0"/>
              </a:rPr>
              <a:t>specialized audit methodologies or analytical techniques, such as the use of complex survey instruments, actuarial-based estimates, or statistical analysis tests, as applicable; or</a:t>
            </a:r>
          </a:p>
          <a:p>
            <a:r>
              <a:rPr lang="en-US" sz="1300" b="1" dirty="0">
                <a:latin typeface="Times New Roman" pitchFamily="18" charset="0"/>
              </a:rPr>
              <a:t>(5) </a:t>
            </a:r>
            <a:r>
              <a:rPr lang="en-US" sz="1300" dirty="0">
                <a:latin typeface="Times New Roman" pitchFamily="18" charset="0"/>
              </a:rPr>
              <a:t>specialized knowledge in subject matters, such as scientific, medical, environmental, educational, or any other specialized subject matter, if the work calls for such expertise.</a:t>
            </a:r>
          </a:p>
          <a:p>
            <a:endParaRPr lang="en-US" dirty="0"/>
          </a:p>
        </p:txBody>
      </p:sp>
      <p:sp>
        <p:nvSpPr>
          <p:cNvPr id="4" name="Slide Number Placeholder 3"/>
          <p:cNvSpPr>
            <a:spLocks noGrp="1"/>
          </p:cNvSpPr>
          <p:nvPr>
            <p:ph type="sldNum" sz="quarter" idx="10"/>
          </p:nvPr>
        </p:nvSpPr>
        <p:spPr/>
        <p:txBody>
          <a:bodyPr/>
          <a:lstStyle/>
          <a:p>
            <a:fld id="{0927E45F-FD99-4B3C-BD95-A69D4FCFF922}" type="slidenum">
              <a:rPr lang="en-US" smtClean="0"/>
              <a:t>11</a:t>
            </a:fld>
            <a:endParaRPr lang="en-US" dirty="0"/>
          </a:p>
        </p:txBody>
      </p:sp>
    </p:spTree>
    <p:extLst>
      <p:ext uri="{BB962C8B-B14F-4D97-AF65-F5344CB8AC3E}">
        <p14:creationId xmlns:p14="http://schemas.microsoft.com/office/powerpoint/2010/main" val="220538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203F0A-1B5C-4E7B-8576-0BEE50D9F8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742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203F0A-1B5C-4E7B-8576-0BEE50D9F8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317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203F0A-1B5C-4E7B-8576-0BEE50D9F8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49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Limitation on elected official's use of government issued purchasing or credit cards; policy development </a:t>
            </a:r>
            <a:br>
              <a:rPr lang="en-US" dirty="0"/>
            </a:br>
            <a:endParaRPr lang="en-US" dirty="0">
              <a:solidFill>
                <a:prstClr val="black"/>
              </a:solidFill>
            </a:endParaRPr>
          </a:p>
          <a:p>
            <a:br>
              <a:rPr lang="en-US" dirty="0"/>
            </a:br>
            <a:r>
              <a:rPr lang="en-US" dirty="0"/>
              <a:t>   (a) An elected official of a county, municipal corporation, local school system, or consolidated government shall be prohibited from the use of a government purchasing card or a government credit card unless:</a:t>
            </a:r>
            <a:br>
              <a:rPr lang="en-US" dirty="0"/>
            </a:br>
            <a:br>
              <a:rPr lang="en-US" dirty="0"/>
            </a:br>
            <a:r>
              <a:rPr lang="en-US" dirty="0"/>
              <a:t>   (1) Such purchases are solely for items or services that directly relate to such official's public duties; and</a:t>
            </a:r>
            <a:br>
              <a:rPr lang="en-US" dirty="0"/>
            </a:br>
            <a:br>
              <a:rPr lang="en-US" dirty="0"/>
            </a:br>
            <a:r>
              <a:rPr lang="en-US" dirty="0"/>
              <a:t>   (2) Such purchases are in accordance with guidelines adopted by the county, municipal corporation, local school system, or consolidated government.</a:t>
            </a:r>
            <a:br>
              <a:rPr lang="en-US" dirty="0"/>
            </a:br>
            <a:br>
              <a:rPr lang="en-US" dirty="0"/>
            </a:br>
            <a:r>
              <a:rPr lang="en-US" dirty="0"/>
              <a:t>(b) Documents related to such purchases incurred by such elected officials shall be available for public inspection.</a:t>
            </a:r>
            <a:br>
              <a:rPr lang="en-US" dirty="0"/>
            </a:br>
            <a:br>
              <a:rPr lang="en-US" dirty="0"/>
            </a:br>
            <a:r>
              <a:rPr lang="en-US" dirty="0"/>
              <a:t>(c) No such county, municipal corporation, local school system, or consolidated government shall issue government purchasing cards or government credit cards to elected officials on or after January 1, 2016, until the governing authority of such county, municipal corporation, local school system, or consolidated government, by public vote, has authorized such issuance and has promulgated specific policies regarding the use of such government purchasing cards or government credit cards for elected officials of such county, municipal corporation, local school system, or consolidated government. Such policies shall include the following:</a:t>
            </a:r>
            <a:br>
              <a:rPr lang="en-US" dirty="0"/>
            </a:br>
            <a:br>
              <a:rPr lang="en-US" dirty="0"/>
            </a:br>
            <a:r>
              <a:rPr lang="en-US" dirty="0"/>
              <a:t>   (1) Designation of officials who shall be authorized to be issued such government purchasing cards or government credit cards;</a:t>
            </a:r>
            <a:br>
              <a:rPr lang="en-US" dirty="0"/>
            </a:br>
            <a:br>
              <a:rPr lang="en-US" dirty="0"/>
            </a:br>
            <a:r>
              <a:rPr lang="en-US" dirty="0"/>
              <a:t>   (2) A requirement that, before being issued a government purchasing card or government credit card, authorized users shall sign and accept an agreement with the county, municipal corporation, local school system, or consolidated government issuing the government purchasing card or government credit card that such users will use such cards only in accordance with the policies of the issuing governmental entity;</a:t>
            </a:r>
            <a:br>
              <a:rPr lang="en-US" dirty="0"/>
            </a:br>
            <a:br>
              <a:rPr lang="en-US" dirty="0"/>
            </a:br>
            <a:r>
              <a:rPr lang="en-US" dirty="0"/>
              <a:t>   (3) Transaction limits for the use of such cards;</a:t>
            </a:r>
            <a:br>
              <a:rPr lang="en-US" dirty="0"/>
            </a:br>
            <a:br>
              <a:rPr lang="en-US" dirty="0"/>
            </a:br>
            <a:r>
              <a:rPr lang="en-US" dirty="0"/>
              <a:t>   (4) A description of purchases that shall be authorized for use of such cards;</a:t>
            </a:r>
            <a:br>
              <a:rPr lang="en-US" dirty="0"/>
            </a:br>
            <a:br>
              <a:rPr lang="en-US" dirty="0"/>
            </a:br>
            <a:r>
              <a:rPr lang="en-US" dirty="0"/>
              <a:t>   (5) A description of purchases that shall not be authorized for use of such cards;</a:t>
            </a:r>
            <a:br>
              <a:rPr lang="en-US" dirty="0"/>
            </a:br>
            <a:br>
              <a:rPr lang="en-US" dirty="0"/>
            </a:br>
            <a:r>
              <a:rPr lang="en-US" dirty="0"/>
              <a:t>   (6) Designation of a government purchasing card or government credit card administrator;</a:t>
            </a:r>
            <a:br>
              <a:rPr lang="en-US" dirty="0"/>
            </a:br>
            <a:br>
              <a:rPr lang="en-US" dirty="0"/>
            </a:br>
            <a:r>
              <a:rPr lang="en-US" dirty="0"/>
              <a:t>   (7) A process for auditing and reviewing purchases made with such cards; and</a:t>
            </a:r>
            <a:br>
              <a:rPr lang="en-US" dirty="0"/>
            </a:br>
            <a:br>
              <a:rPr lang="en-US" dirty="0"/>
            </a:br>
            <a:r>
              <a:rPr lang="en-US" dirty="0"/>
              <a:t>   (8) Procedures for addressing a violation of such purchasing card or credit card policies and imposing penalties for violations including, but not limited to, revocation of purchasing card or credit card privileges. Nothing in such procedures or any administrative action taken pursuant thereto shall preclude any other civil or criminal remedy under any other provision of law.</a:t>
            </a:r>
            <a:br>
              <a:rPr lang="en-US" dirty="0"/>
            </a:br>
            <a:br>
              <a:rPr lang="en-US" dirty="0"/>
            </a:br>
            <a:r>
              <a:rPr lang="en-US" b="1" dirty="0"/>
              <a:t>HISTORY:</a:t>
            </a:r>
            <a:r>
              <a:rPr lang="en-US" dirty="0"/>
              <a:t> Code 1981, § 36-80-24, enacted by Ga. L. 2015, p. 266, § 5/HB 192.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A54C1-E629-494B-88FC-D3C56EA30F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586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4.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chart" Target="../charts/chart2.xml"/><Relationship Id="rId14" Type="http://schemas.microsoft.com/office/2007/relationships/diagramDrawing" Target="../diagrams/drawing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ceholder Slide_1">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pPr defTabSz="685800"/>
            <a:endParaRPr lang="en-US" sz="1350">
              <a:solidFill>
                <a:prstClr val="black"/>
              </a:solidFill>
            </a:endParaRPr>
          </a:p>
        </p:txBody>
      </p:sp>
      <p:sp>
        <p:nvSpPr>
          <p:cNvPr id="5" name="Footer Placeholder 4"/>
          <p:cNvSpPr>
            <a:spLocks noGrp="1"/>
          </p:cNvSpPr>
          <p:nvPr>
            <p:ph type="ftr" sz="quarter" idx="11"/>
          </p:nvPr>
        </p:nvSpPr>
        <p:spPr>
          <a:xfrm>
            <a:off x="4038600" y="6311902"/>
            <a:ext cx="4114800" cy="365125"/>
          </a:xfrm>
          <a:prstGeom prst="rect">
            <a:avLst/>
          </a:prstGeom>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a:xfrm>
            <a:off x="8610600" y="6311901"/>
            <a:ext cx="2743200" cy="365125"/>
          </a:xfrm>
          <a:prstGeom prst="rect">
            <a:avLst/>
          </a:prstGeom>
        </p:spPr>
        <p:txBody>
          <a:bodyPr/>
          <a:lstStyle/>
          <a:p>
            <a:pPr defTabSz="685800"/>
            <a:fld id="{7EE59453-668E-4F9D-ACF2-73DE1B23C65E}" type="slidenum">
              <a:rPr lang="en-US" sz="1350" smtClean="0">
                <a:solidFill>
                  <a:prstClr val="black"/>
                </a:solidFill>
              </a:rPr>
              <a:pPr defTabSz="685800"/>
              <a:t>‹#›</a:t>
            </a:fld>
            <a:endParaRPr lang="en-US" sz="1350">
              <a:solidFill>
                <a:prstClr val="black"/>
              </a:solidFill>
            </a:endParaRPr>
          </a:p>
        </p:txBody>
      </p:sp>
      <p:sp>
        <p:nvSpPr>
          <p:cNvPr id="7" name="Rectangle 6"/>
          <p:cNvSpPr/>
          <p:nvPr userDrawn="1"/>
        </p:nvSpPr>
        <p:spPr>
          <a:xfrm>
            <a:off x="0" y="4501662"/>
            <a:ext cx="12192000" cy="235633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a:extLst>
              <a:ext uri="{FF2B5EF4-FFF2-40B4-BE49-F238E27FC236}">
                <a16:creationId xmlns:a16="http://schemas.microsoft.com/office/drawing/2014/main" id="{8A652D75-6591-44CF-A610-5A8F1883ED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4981" y="891528"/>
            <a:ext cx="3822036" cy="2703726"/>
          </a:xfrm>
          <a:prstGeom prst="rect">
            <a:avLst/>
          </a:prstGeom>
        </p:spPr>
      </p:pic>
      <p:sp>
        <p:nvSpPr>
          <p:cNvPr id="11" name="TextBox 10">
            <a:extLst>
              <a:ext uri="{FF2B5EF4-FFF2-40B4-BE49-F238E27FC236}">
                <a16:creationId xmlns:a16="http://schemas.microsoft.com/office/drawing/2014/main" id="{DAE1394D-BC91-46B5-AFCB-99232B5B143B}"/>
              </a:ext>
            </a:extLst>
          </p:cNvPr>
          <p:cNvSpPr txBox="1"/>
          <p:nvPr userDrawn="1"/>
        </p:nvSpPr>
        <p:spPr>
          <a:xfrm>
            <a:off x="3391590" y="5111389"/>
            <a:ext cx="5408815" cy="338554"/>
          </a:xfrm>
          <a:prstGeom prst="rect">
            <a:avLst/>
          </a:prstGeom>
          <a:noFill/>
        </p:spPr>
        <p:txBody>
          <a:bodyPr wrap="square" rtlCol="0">
            <a:spAutoFit/>
          </a:bodyPr>
          <a:lstStyle/>
          <a:p>
            <a:pPr algn="ctr"/>
            <a:r>
              <a:rPr lang="en-US" sz="1600" b="1" dirty="0">
                <a:solidFill>
                  <a:schemeClr val="bg1"/>
                </a:solidFill>
                <a:latin typeface="Trade Gothic LT Std Bold" panose="020B0804050502020204" pitchFamily="34" charset="0"/>
              </a:rPr>
              <a:t>COMMITTED</a:t>
            </a:r>
            <a:r>
              <a:rPr lang="en-US" sz="1600" b="1" baseline="0" dirty="0">
                <a:solidFill>
                  <a:schemeClr val="bg1"/>
                </a:solidFill>
                <a:latin typeface="Trade Gothic LT Std Bold" panose="020B0804050502020204" pitchFamily="34" charset="0"/>
              </a:rPr>
              <a:t> TO EXCELLENCE IN GOVERNMENT </a:t>
            </a:r>
            <a:endParaRPr lang="en-US" sz="1600" b="1" dirty="0">
              <a:solidFill>
                <a:schemeClr val="bg1"/>
              </a:solidFill>
              <a:latin typeface="Trade Gothic LT Std Bold" panose="020B0804050502020204" pitchFamily="34" charset="0"/>
            </a:endParaRPr>
          </a:p>
        </p:txBody>
      </p:sp>
    </p:spTree>
    <p:extLst>
      <p:ext uri="{BB962C8B-B14F-4D97-AF65-F5344CB8AC3E}">
        <p14:creationId xmlns:p14="http://schemas.microsoft.com/office/powerpoint/2010/main" val="4110682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Branded_No Title Data Only Sli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EA620077-2342-4448-B0FD-70DD58426FA1}"/>
              </a:ext>
            </a:extLst>
          </p:cNvPr>
          <p:cNvSpPr>
            <a:spLocks noGrp="1"/>
          </p:cNvSpPr>
          <p:nvPr>
            <p:ph type="sldNum" sz="quarter" idx="12"/>
          </p:nvPr>
        </p:nvSpPr>
        <p:spPr>
          <a:xfrm>
            <a:off x="11001375" y="6188930"/>
            <a:ext cx="847725" cy="365125"/>
          </a:xfrm>
          <a:prstGeom prst="rect">
            <a:avLst/>
          </a:prstGeom>
        </p:spPr>
        <p:txBody>
          <a:bodyPr anchor="ctr"/>
          <a:lstStyle>
            <a:lvl1pPr algn="r">
              <a:defRPr sz="900">
                <a:solidFill>
                  <a:schemeClr val="tx1"/>
                </a:solidFill>
              </a:defRPr>
            </a:lvl1pPr>
          </a:lstStyle>
          <a:p>
            <a:pPr defTabSz="685800"/>
            <a:fld id="{7EE59453-668E-4F9D-ACF2-73DE1B23C65E}" type="slidenum">
              <a:rPr lang="en-US" smtClean="0">
                <a:solidFill>
                  <a:prstClr val="black"/>
                </a:solidFill>
              </a:rPr>
              <a:pPr defTabSz="685800"/>
              <a:t>‹#›</a:t>
            </a:fld>
            <a:endParaRPr lang="en-US" dirty="0">
              <a:solidFill>
                <a:prstClr val="black"/>
              </a:solidFill>
            </a:endParaRPr>
          </a:p>
        </p:txBody>
      </p:sp>
      <p:pic>
        <p:nvPicPr>
          <p:cNvPr id="11" name="Picture 10">
            <a:extLst>
              <a:ext uri="{FF2B5EF4-FFF2-40B4-BE49-F238E27FC236}">
                <a16:creationId xmlns:a16="http://schemas.microsoft.com/office/drawing/2014/main" id="{FE9F1945-42BF-4FA7-8ECF-9675D4E19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00" y="6089975"/>
            <a:ext cx="2471651" cy="468041"/>
          </a:xfrm>
          <a:prstGeom prst="rect">
            <a:avLst/>
          </a:prstGeom>
        </p:spPr>
      </p:pic>
      <p:sp>
        <p:nvSpPr>
          <p:cNvPr id="7" name="Title 1">
            <a:extLst>
              <a:ext uri="{FF2B5EF4-FFF2-40B4-BE49-F238E27FC236}">
                <a16:creationId xmlns:a16="http://schemas.microsoft.com/office/drawing/2014/main" id="{1F866FA2-ADAA-468D-9A8A-B442CB6141F9}"/>
              </a:ext>
            </a:extLst>
          </p:cNvPr>
          <p:cNvSpPr>
            <a:spLocks noGrp="1"/>
          </p:cNvSpPr>
          <p:nvPr>
            <p:ph type="title"/>
          </p:nvPr>
        </p:nvSpPr>
        <p:spPr>
          <a:xfrm>
            <a:off x="342900" y="117477"/>
            <a:ext cx="11506200" cy="1325563"/>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708310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9" name="Rectangle 8"/>
          <p:cNvSpPr/>
          <p:nvPr userDrawn="1"/>
        </p:nvSpPr>
        <p:spPr>
          <a:xfrm>
            <a:off x="0" y="5884986"/>
            <a:ext cx="12192000" cy="973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3" name="Content Placeholder 2"/>
          <p:cNvSpPr>
            <a:spLocks noGrp="1"/>
          </p:cNvSpPr>
          <p:nvPr>
            <p:ph sz="half" idx="1"/>
          </p:nvPr>
        </p:nvSpPr>
        <p:spPr>
          <a:xfrm>
            <a:off x="838200" y="1453752"/>
            <a:ext cx="5181600" cy="42866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53751"/>
            <a:ext cx="5181600" cy="4286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9878FF3E-637D-4C07-AA30-73DD661324C5}"/>
              </a:ext>
            </a:extLst>
          </p:cNvPr>
          <p:cNvSpPr>
            <a:spLocks noGrp="1"/>
          </p:cNvSpPr>
          <p:nvPr>
            <p:ph type="sldNum" sz="quarter" idx="12"/>
          </p:nvPr>
        </p:nvSpPr>
        <p:spPr>
          <a:xfrm>
            <a:off x="11001375" y="6188930"/>
            <a:ext cx="847725"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pic>
        <p:nvPicPr>
          <p:cNvPr id="10" name="Picture 9">
            <a:extLst>
              <a:ext uri="{FF2B5EF4-FFF2-40B4-BE49-F238E27FC236}">
                <a16:creationId xmlns:a16="http://schemas.microsoft.com/office/drawing/2014/main" id="{B8908C95-55FF-49B7-A3B0-256E003AEA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67" y="5925530"/>
            <a:ext cx="2733071" cy="736259"/>
          </a:xfrm>
          <a:prstGeom prst="rect">
            <a:avLst/>
          </a:prstGeom>
        </p:spPr>
      </p:pic>
      <p:sp>
        <p:nvSpPr>
          <p:cNvPr id="11" name="Title 1">
            <a:extLst>
              <a:ext uri="{FF2B5EF4-FFF2-40B4-BE49-F238E27FC236}">
                <a16:creationId xmlns:a16="http://schemas.microsoft.com/office/drawing/2014/main" id="{6E7E725E-1F6A-4FD4-A9D1-B6721360DD34}"/>
              </a:ext>
            </a:extLst>
          </p:cNvPr>
          <p:cNvSpPr>
            <a:spLocks noGrp="1"/>
          </p:cNvSpPr>
          <p:nvPr>
            <p:ph type="title"/>
          </p:nvPr>
        </p:nvSpPr>
        <p:spPr>
          <a:xfrm>
            <a:off x="342900" y="117477"/>
            <a:ext cx="11506200" cy="1325563"/>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789096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7"/>
            <a:ext cx="5157787" cy="31020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7"/>
            <a:ext cx="5183188" cy="31020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5884986"/>
            <a:ext cx="12192000" cy="973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DE3FE540-0513-478E-9788-51166A3311BE}"/>
              </a:ext>
            </a:extLst>
          </p:cNvPr>
          <p:cNvSpPr>
            <a:spLocks noGrp="1"/>
          </p:cNvSpPr>
          <p:nvPr>
            <p:ph type="sldNum" sz="quarter" idx="12"/>
          </p:nvPr>
        </p:nvSpPr>
        <p:spPr>
          <a:xfrm>
            <a:off x="11001375" y="6188930"/>
            <a:ext cx="847725"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pic>
        <p:nvPicPr>
          <p:cNvPr id="12" name="Picture 11">
            <a:extLst>
              <a:ext uri="{FF2B5EF4-FFF2-40B4-BE49-F238E27FC236}">
                <a16:creationId xmlns:a16="http://schemas.microsoft.com/office/drawing/2014/main" id="{9F38016F-1EE2-4615-B2C2-66B0D1194A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67" y="5925530"/>
            <a:ext cx="2733071" cy="736259"/>
          </a:xfrm>
          <a:prstGeom prst="rect">
            <a:avLst/>
          </a:prstGeom>
        </p:spPr>
      </p:pic>
      <p:sp>
        <p:nvSpPr>
          <p:cNvPr id="14" name="Title 1">
            <a:extLst>
              <a:ext uri="{FF2B5EF4-FFF2-40B4-BE49-F238E27FC236}">
                <a16:creationId xmlns:a16="http://schemas.microsoft.com/office/drawing/2014/main" id="{A242C620-89BD-4829-8BDF-DC7B66D428A0}"/>
              </a:ext>
            </a:extLst>
          </p:cNvPr>
          <p:cNvSpPr>
            <a:spLocks noGrp="1"/>
          </p:cNvSpPr>
          <p:nvPr>
            <p:ph type="title"/>
          </p:nvPr>
        </p:nvSpPr>
        <p:spPr>
          <a:xfrm>
            <a:off x="342900" y="117477"/>
            <a:ext cx="11506200" cy="1325563"/>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697397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Slide">
    <p:spTree>
      <p:nvGrpSpPr>
        <p:cNvPr id="1" name=""/>
        <p:cNvGrpSpPr/>
        <p:nvPr/>
      </p:nvGrpSpPr>
      <p:grpSpPr>
        <a:xfrm>
          <a:off x="0" y="0"/>
          <a:ext cx="0" cy="0"/>
          <a:chOff x="0" y="0"/>
          <a:chExt cx="0" cy="0"/>
        </a:xfrm>
      </p:grpSpPr>
      <p:sp>
        <p:nvSpPr>
          <p:cNvPr id="8" name="Rectangle 7"/>
          <p:cNvSpPr/>
          <p:nvPr userDrawn="1"/>
        </p:nvSpPr>
        <p:spPr>
          <a:xfrm>
            <a:off x="0" y="5884986"/>
            <a:ext cx="12192000" cy="973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74226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399"/>
            <a:ext cx="3932237" cy="3672287"/>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Slide Number Placeholder 5">
            <a:extLst>
              <a:ext uri="{FF2B5EF4-FFF2-40B4-BE49-F238E27FC236}">
                <a16:creationId xmlns:a16="http://schemas.microsoft.com/office/drawing/2014/main" id="{0DB0ABA6-B77B-493A-8C21-9417B0C4D5E8}"/>
              </a:ext>
            </a:extLst>
          </p:cNvPr>
          <p:cNvSpPr>
            <a:spLocks noGrp="1"/>
          </p:cNvSpPr>
          <p:nvPr>
            <p:ph type="sldNum" sz="quarter" idx="12"/>
          </p:nvPr>
        </p:nvSpPr>
        <p:spPr>
          <a:xfrm>
            <a:off x="11001375" y="6188930"/>
            <a:ext cx="847725"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pic>
        <p:nvPicPr>
          <p:cNvPr id="10" name="Picture 9">
            <a:extLst>
              <a:ext uri="{FF2B5EF4-FFF2-40B4-BE49-F238E27FC236}">
                <a16:creationId xmlns:a16="http://schemas.microsoft.com/office/drawing/2014/main" id="{5252ECB4-95AF-4604-86CC-558119F820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67" y="5925530"/>
            <a:ext cx="2733071" cy="736259"/>
          </a:xfrm>
          <a:prstGeom prst="rect">
            <a:avLst/>
          </a:prstGeom>
        </p:spPr>
      </p:pic>
    </p:spTree>
    <p:extLst>
      <p:ext uri="{BB962C8B-B14F-4D97-AF65-F5344CB8AC3E}">
        <p14:creationId xmlns:p14="http://schemas.microsoft.com/office/powerpoint/2010/main" val="193587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Slide">
    <p:spTree>
      <p:nvGrpSpPr>
        <p:cNvPr id="1" name=""/>
        <p:cNvGrpSpPr/>
        <p:nvPr/>
      </p:nvGrpSpPr>
      <p:grpSpPr>
        <a:xfrm>
          <a:off x="0" y="0"/>
          <a:ext cx="0" cy="0"/>
          <a:chOff x="0" y="0"/>
          <a:chExt cx="0" cy="0"/>
        </a:xfrm>
      </p:grpSpPr>
      <p:sp>
        <p:nvSpPr>
          <p:cNvPr id="8" name="Rectangle 7"/>
          <p:cNvSpPr/>
          <p:nvPr userDrawn="1"/>
        </p:nvSpPr>
        <p:spPr>
          <a:xfrm>
            <a:off x="0" y="5884986"/>
            <a:ext cx="12192000" cy="973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chemeClr val="bg1"/>
              </a:solidFill>
              <a:effectLst/>
              <a:uLnTx/>
              <a:uFillTx/>
              <a:latin typeface="Arial"/>
              <a:ea typeface="+mn-ea"/>
              <a:cs typeface="+mn-cs"/>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7529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683000"/>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7" name="Slide Number Placeholder 5">
            <a:extLst>
              <a:ext uri="{FF2B5EF4-FFF2-40B4-BE49-F238E27FC236}">
                <a16:creationId xmlns:a16="http://schemas.microsoft.com/office/drawing/2014/main" id="{6F17AFA1-2F96-4972-A6C6-DC0D5231CF1B}"/>
              </a:ext>
            </a:extLst>
          </p:cNvPr>
          <p:cNvSpPr>
            <a:spLocks noGrp="1"/>
          </p:cNvSpPr>
          <p:nvPr>
            <p:ph type="sldNum" sz="quarter" idx="12"/>
          </p:nvPr>
        </p:nvSpPr>
        <p:spPr>
          <a:xfrm>
            <a:off x="11001375" y="6188930"/>
            <a:ext cx="847725"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pic>
        <p:nvPicPr>
          <p:cNvPr id="10" name="Picture 9">
            <a:extLst>
              <a:ext uri="{FF2B5EF4-FFF2-40B4-BE49-F238E27FC236}">
                <a16:creationId xmlns:a16="http://schemas.microsoft.com/office/drawing/2014/main" id="{B78606BE-197C-441A-92A4-5D0E9434B7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67" y="5925530"/>
            <a:ext cx="2733071" cy="736259"/>
          </a:xfrm>
          <a:prstGeom prst="rect">
            <a:avLst/>
          </a:prstGeom>
        </p:spPr>
      </p:pic>
    </p:spTree>
    <p:extLst>
      <p:ext uri="{BB962C8B-B14F-4D97-AF65-F5344CB8AC3E}">
        <p14:creationId xmlns:p14="http://schemas.microsoft.com/office/powerpoint/2010/main" val="2484549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SUGGESTIONS FOR GRAPHICS SLIDE">
    <p:spTree>
      <p:nvGrpSpPr>
        <p:cNvPr id="1" name=""/>
        <p:cNvGrpSpPr/>
        <p:nvPr/>
      </p:nvGrpSpPr>
      <p:grpSpPr>
        <a:xfrm>
          <a:off x="0" y="0"/>
          <a:ext cx="0" cy="0"/>
          <a:chOff x="0" y="0"/>
          <a:chExt cx="0" cy="0"/>
        </a:xfrm>
      </p:grpSpPr>
      <p:sp>
        <p:nvSpPr>
          <p:cNvPr id="10" name="Rectangle 9"/>
          <p:cNvSpPr/>
          <p:nvPr userDrawn="1"/>
        </p:nvSpPr>
        <p:spPr>
          <a:xfrm>
            <a:off x="0" y="5884986"/>
            <a:ext cx="12192000" cy="973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chemeClr val="bg1"/>
              </a:solidFill>
              <a:effectLst/>
              <a:uLnTx/>
              <a:uFillTx/>
              <a:latin typeface="Arial"/>
              <a:ea typeface="+mn-ea"/>
              <a:cs typeface="+mn-cs"/>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516" t="5278" r="3516" b="15972"/>
          <a:stretch/>
        </p:blipFill>
        <p:spPr>
          <a:xfrm>
            <a:off x="428626" y="361952"/>
            <a:ext cx="11334751" cy="5400675"/>
          </a:xfrm>
          <a:prstGeom prst="rect">
            <a:avLst/>
          </a:prstGeom>
        </p:spPr>
      </p:pic>
      <p:graphicFrame>
        <p:nvGraphicFramePr>
          <p:cNvPr id="3" name="Diagram 2"/>
          <p:cNvGraphicFramePr/>
          <p:nvPr userDrawn="1"/>
        </p:nvGraphicFramePr>
        <p:xfrm>
          <a:off x="156938" y="2491139"/>
          <a:ext cx="4443639" cy="2394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Chart 12"/>
          <p:cNvGraphicFramePr/>
          <p:nvPr userDrawn="1">
            <p:extLst>
              <p:ext uri="{D42A27DB-BD31-4B8C-83A1-F6EECF244321}">
                <p14:modId xmlns:p14="http://schemas.microsoft.com/office/powerpoint/2010/main" val="3244781556"/>
              </p:ext>
            </p:extLst>
          </p:nvPr>
        </p:nvGraphicFramePr>
        <p:xfrm>
          <a:off x="5170489" y="3161347"/>
          <a:ext cx="3630553" cy="238790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Chart 15"/>
          <p:cNvGraphicFramePr/>
          <p:nvPr userDrawn="1">
            <p:extLst>
              <p:ext uri="{D42A27DB-BD31-4B8C-83A1-F6EECF244321}">
                <p14:modId xmlns:p14="http://schemas.microsoft.com/office/powerpoint/2010/main" val="2194787290"/>
              </p:ext>
            </p:extLst>
          </p:nvPr>
        </p:nvGraphicFramePr>
        <p:xfrm>
          <a:off x="8468532" y="1379153"/>
          <a:ext cx="3235325" cy="215688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Diagram 16"/>
          <p:cNvGraphicFramePr/>
          <p:nvPr userDrawn="1"/>
        </p:nvGraphicFramePr>
        <p:xfrm>
          <a:off x="4162765" y="1217655"/>
          <a:ext cx="3474012" cy="173031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0" name="Slide Number Placeholder 5">
            <a:extLst>
              <a:ext uri="{FF2B5EF4-FFF2-40B4-BE49-F238E27FC236}">
                <a16:creationId xmlns:a16="http://schemas.microsoft.com/office/drawing/2014/main" id="{C68A61E7-E32C-4118-9FA3-54D0B5CEA06C}"/>
              </a:ext>
            </a:extLst>
          </p:cNvPr>
          <p:cNvSpPr>
            <a:spLocks noGrp="1"/>
          </p:cNvSpPr>
          <p:nvPr>
            <p:ph type="sldNum" sz="quarter" idx="12"/>
          </p:nvPr>
        </p:nvSpPr>
        <p:spPr>
          <a:xfrm>
            <a:off x="11001375" y="6188930"/>
            <a:ext cx="847725"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pic>
        <p:nvPicPr>
          <p:cNvPr id="14" name="Picture 13">
            <a:extLst>
              <a:ext uri="{FF2B5EF4-FFF2-40B4-BE49-F238E27FC236}">
                <a16:creationId xmlns:a16="http://schemas.microsoft.com/office/drawing/2014/main" id="{03BEF5BA-BD92-42C7-AA15-6884D157C8E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1467" y="5925530"/>
            <a:ext cx="2733071" cy="736259"/>
          </a:xfrm>
          <a:prstGeom prst="rect">
            <a:avLst/>
          </a:prstGeom>
        </p:spPr>
      </p:pic>
      <p:sp>
        <p:nvSpPr>
          <p:cNvPr id="15" name="Title 1">
            <a:extLst>
              <a:ext uri="{FF2B5EF4-FFF2-40B4-BE49-F238E27FC236}">
                <a16:creationId xmlns:a16="http://schemas.microsoft.com/office/drawing/2014/main" id="{3EAD8457-9C53-420C-82AD-C18355BD237A}"/>
              </a:ext>
            </a:extLst>
          </p:cNvPr>
          <p:cNvSpPr>
            <a:spLocks noGrp="1"/>
          </p:cNvSpPr>
          <p:nvPr>
            <p:ph type="title"/>
          </p:nvPr>
        </p:nvSpPr>
        <p:spPr>
          <a:xfrm>
            <a:off x="342900" y="117477"/>
            <a:ext cx="11506200" cy="1325563"/>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4954401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327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oiler Plate Slide">
    <p:spTree>
      <p:nvGrpSpPr>
        <p:cNvPr id="1" name=""/>
        <p:cNvGrpSpPr/>
        <p:nvPr/>
      </p:nvGrpSpPr>
      <p:grpSpPr>
        <a:xfrm>
          <a:off x="0" y="0"/>
          <a:ext cx="0" cy="0"/>
          <a:chOff x="0" y="0"/>
          <a:chExt cx="0" cy="0"/>
        </a:xfrm>
      </p:grpSpPr>
      <p:sp>
        <p:nvSpPr>
          <p:cNvPr id="5" name="Rectangle 4"/>
          <p:cNvSpPr/>
          <p:nvPr userDrawn="1"/>
        </p:nvSpPr>
        <p:spPr>
          <a:xfrm>
            <a:off x="0" y="5884987"/>
            <a:ext cx="12192000" cy="973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FF4ACD70-1040-458F-8720-BAC1F202E79C}"/>
              </a:ext>
            </a:extLst>
          </p:cNvPr>
          <p:cNvGrpSpPr/>
          <p:nvPr userDrawn="1"/>
        </p:nvGrpSpPr>
        <p:grpSpPr>
          <a:xfrm>
            <a:off x="2828925" y="1182933"/>
            <a:ext cx="6534151" cy="3683038"/>
            <a:chOff x="2121693" y="1097037"/>
            <a:chExt cx="4900613" cy="3683038"/>
          </a:xfrm>
        </p:grpSpPr>
        <p:sp>
          <p:nvSpPr>
            <p:cNvPr id="2" name="TextBox 1"/>
            <p:cNvSpPr txBox="1"/>
            <p:nvPr userDrawn="1"/>
          </p:nvSpPr>
          <p:spPr>
            <a:xfrm>
              <a:off x="2121693" y="3105834"/>
              <a:ext cx="4900613" cy="1674241"/>
            </a:xfrm>
            <a:prstGeom prst="rect">
              <a:avLst/>
            </a:prstGeom>
            <a:noFill/>
          </p:spPr>
          <p:txBody>
            <a:bodyPr wrap="square" rtlCol="0">
              <a:spAutoFit/>
            </a:bodyPr>
            <a:lstStyle/>
            <a:p>
              <a:pPr marL="0" marR="0" lvl="0" indent="0" algn="ctr" defTabSz="685800" rtl="0" eaLnBrk="1" fontAlgn="auto" latinLnBrk="0" hangingPunct="1">
                <a:lnSpc>
                  <a:spcPct val="11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a:ea typeface="+mn-ea"/>
                  <a:cs typeface="+mn-cs"/>
                </a:rPr>
                <a:t>Since 1927, the Carl Vinson Institute of Government has been an integral part of the University of Georgia. A public service and outreach unit of the university, the Institute of Government is the largest and most comprehensive university based organization serving governments in the United States through research services, customized assistance, training and development, and the application of technology.</a:t>
              </a:r>
            </a:p>
          </p:txBody>
        </p:sp>
        <p:pic>
          <p:nvPicPr>
            <p:cNvPr id="11" name="Picture 10">
              <a:extLst>
                <a:ext uri="{FF2B5EF4-FFF2-40B4-BE49-F238E27FC236}">
                  <a16:creationId xmlns:a16="http://schemas.microsoft.com/office/drawing/2014/main" id="{0EB8771B-FC14-46E1-A24A-9DAAED3548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7394" y="1097037"/>
              <a:ext cx="1709209" cy="1612135"/>
            </a:xfrm>
            <a:prstGeom prst="rect">
              <a:avLst/>
            </a:prstGeom>
          </p:spPr>
        </p:pic>
      </p:grpSp>
    </p:spTree>
    <p:extLst>
      <p:ext uri="{BB962C8B-B14F-4D97-AF65-F5344CB8AC3E}">
        <p14:creationId xmlns:p14="http://schemas.microsoft.com/office/powerpoint/2010/main" val="446296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nect with  Us Slide">
    <p:spTree>
      <p:nvGrpSpPr>
        <p:cNvPr id="1" name=""/>
        <p:cNvGrpSpPr/>
        <p:nvPr/>
      </p:nvGrpSpPr>
      <p:grpSpPr>
        <a:xfrm>
          <a:off x="0" y="0"/>
          <a:ext cx="0" cy="0"/>
          <a:chOff x="0" y="0"/>
          <a:chExt cx="0" cy="0"/>
        </a:xfrm>
      </p:grpSpPr>
      <p:sp>
        <p:nvSpPr>
          <p:cNvPr id="9" name="Rectangle 8"/>
          <p:cNvSpPr/>
          <p:nvPr userDrawn="1"/>
        </p:nvSpPr>
        <p:spPr>
          <a:xfrm>
            <a:off x="-3" y="2"/>
            <a:ext cx="12192000" cy="973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p:cNvSpPr/>
          <p:nvPr userDrawn="1"/>
        </p:nvSpPr>
        <p:spPr>
          <a:xfrm>
            <a:off x="0" y="5884986"/>
            <a:ext cx="12192000" cy="973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15" name="Title 1"/>
          <p:cNvSpPr>
            <a:spLocks noGrp="1"/>
          </p:cNvSpPr>
          <p:nvPr>
            <p:ph type="title" hasCustomPrompt="1"/>
          </p:nvPr>
        </p:nvSpPr>
        <p:spPr>
          <a:xfrm>
            <a:off x="838199" y="934922"/>
            <a:ext cx="10515600" cy="1187315"/>
          </a:xfrm>
        </p:spPr>
        <p:txBody>
          <a:bodyPr/>
          <a:lstStyle>
            <a:lvl1pPr algn="ctr">
              <a:defRPr/>
            </a:lvl1pPr>
          </a:lstStyle>
          <a:p>
            <a:r>
              <a:rPr lang="en-US" dirty="0"/>
              <a:t>Click To Edit Master Title Style</a:t>
            </a:r>
          </a:p>
        </p:txBody>
      </p:sp>
      <p:pic>
        <p:nvPicPr>
          <p:cNvPr id="19" name="Picture 18">
            <a:extLst>
              <a:ext uri="{FF2B5EF4-FFF2-40B4-BE49-F238E27FC236}">
                <a16:creationId xmlns:a16="http://schemas.microsoft.com/office/drawing/2014/main" id="{5087AC5B-6A39-41CD-835E-96F619D229E1}"/>
              </a:ext>
            </a:extLst>
          </p:cNvPr>
          <p:cNvPicPr>
            <a:picLocks noChangeAspect="1"/>
          </p:cNvPicPr>
          <p:nvPr userDrawn="1"/>
        </p:nvPicPr>
        <p:blipFill rotWithShape="1">
          <a:blip r:embed="rId2"/>
          <a:srcRect b="20882"/>
          <a:stretch/>
        </p:blipFill>
        <p:spPr>
          <a:xfrm>
            <a:off x="1584957" y="2690669"/>
            <a:ext cx="9022080" cy="1764906"/>
          </a:xfrm>
          <a:prstGeom prst="rect">
            <a:avLst/>
          </a:prstGeom>
        </p:spPr>
      </p:pic>
      <p:grpSp>
        <p:nvGrpSpPr>
          <p:cNvPr id="20" name="Group 19">
            <a:extLst>
              <a:ext uri="{FF2B5EF4-FFF2-40B4-BE49-F238E27FC236}">
                <a16:creationId xmlns:a16="http://schemas.microsoft.com/office/drawing/2014/main" id="{14408A39-190E-434B-97A4-D4516C21B6BA}"/>
              </a:ext>
            </a:extLst>
          </p:cNvPr>
          <p:cNvGrpSpPr/>
          <p:nvPr userDrawn="1"/>
        </p:nvGrpSpPr>
        <p:grpSpPr>
          <a:xfrm>
            <a:off x="4136018" y="5024009"/>
            <a:ext cx="3919959" cy="604420"/>
            <a:chOff x="4333004" y="5154115"/>
            <a:chExt cx="3247579" cy="646490"/>
          </a:xfrm>
        </p:grpSpPr>
        <p:pic>
          <p:nvPicPr>
            <p:cNvPr id="21" name="Picture 20" descr="Www Icon Website · Free image on Pixabay">
              <a:extLst>
                <a:ext uri="{FF2B5EF4-FFF2-40B4-BE49-F238E27FC236}">
                  <a16:creationId xmlns:a16="http://schemas.microsoft.com/office/drawing/2014/main" id="{06A7E134-CF26-4AF2-A3F2-587D106DE03E}"/>
                </a:ext>
              </a:extLst>
            </p:cNvPr>
            <p:cNvPicPr>
              <a:picLocks noChangeAspect="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33004" y="5154115"/>
              <a:ext cx="665198" cy="646490"/>
            </a:xfrm>
            <a:prstGeom prst="rect">
              <a:avLst/>
            </a:prstGeom>
          </p:spPr>
        </p:pic>
        <p:sp>
          <p:nvSpPr>
            <p:cNvPr id="22" name="TextBox 21">
              <a:extLst>
                <a:ext uri="{FF2B5EF4-FFF2-40B4-BE49-F238E27FC236}">
                  <a16:creationId xmlns:a16="http://schemas.microsoft.com/office/drawing/2014/main" id="{301E2FCB-6C81-46E8-81E1-4481EC9A07AA}"/>
                </a:ext>
              </a:extLst>
            </p:cNvPr>
            <p:cNvSpPr txBox="1"/>
            <p:nvPr userDrawn="1"/>
          </p:nvSpPr>
          <p:spPr>
            <a:xfrm>
              <a:off x="5092236" y="5292694"/>
              <a:ext cx="2488347" cy="369332"/>
            </a:xfrm>
            <a:prstGeom prst="rect">
              <a:avLst/>
            </a:prstGeom>
            <a:noFill/>
          </p:spPr>
          <p:txBody>
            <a:bodyPr wrap="square" rtlCol="0">
              <a:spAutoFit/>
            </a:bodyPr>
            <a:lstStyle/>
            <a:p>
              <a:r>
                <a:rPr lang="en-US" sz="1600" b="1" dirty="0"/>
                <a:t>www.cviog.uga.edu</a:t>
              </a:r>
            </a:p>
          </p:txBody>
        </p:sp>
      </p:grpSp>
      <p:cxnSp>
        <p:nvCxnSpPr>
          <p:cNvPr id="8" name="Straight Connector 7">
            <a:extLst>
              <a:ext uri="{FF2B5EF4-FFF2-40B4-BE49-F238E27FC236}">
                <a16:creationId xmlns:a16="http://schemas.microsoft.com/office/drawing/2014/main" id="{46DBCAF7-F707-473C-A121-82247485A886}"/>
              </a:ext>
            </a:extLst>
          </p:cNvPr>
          <p:cNvCxnSpPr>
            <a:cxnSpLocks/>
          </p:cNvCxnSpPr>
          <p:nvPr userDrawn="1"/>
        </p:nvCxnSpPr>
        <p:spPr>
          <a:xfrm>
            <a:off x="4049168" y="2690670"/>
            <a:ext cx="0" cy="1607011"/>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6543BC93-08DB-4E63-9143-112FFE0A7EF6}"/>
              </a:ext>
            </a:extLst>
          </p:cNvPr>
          <p:cNvCxnSpPr>
            <a:cxnSpLocks/>
          </p:cNvCxnSpPr>
          <p:nvPr userDrawn="1"/>
        </p:nvCxnSpPr>
        <p:spPr>
          <a:xfrm>
            <a:off x="7876717" y="2690670"/>
            <a:ext cx="0" cy="160701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7996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7" name="Straight Connector 6"/>
          <p:cNvCxnSpPr/>
          <p:nvPr userDrawn="1"/>
        </p:nvCxnSpPr>
        <p:spPr>
          <a:xfrm>
            <a:off x="838200" y="1189342"/>
            <a:ext cx="105156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320800" y="283728"/>
            <a:ext cx="10515600" cy="721630"/>
          </a:xfrm>
        </p:spPr>
        <p:txBody>
          <a:bodyPr/>
          <a:lstStyle/>
          <a:p>
            <a:r>
              <a:rPr lang="en-US" dirty="0"/>
              <a:t>Click to edit Master title style</a:t>
            </a:r>
          </a:p>
        </p:txBody>
      </p:sp>
      <p:pic>
        <p:nvPicPr>
          <p:cNvPr id="11" name="Picture 10"/>
          <p:cNvPicPr>
            <a:picLocks noChangeAspect="1"/>
          </p:cNvPicPr>
          <p:nvPr userDrawn="1"/>
        </p:nvPicPr>
        <p:blipFill>
          <a:blip r:embed="rId3"/>
          <a:stretch>
            <a:fillRect/>
          </a:stretch>
        </p:blipFill>
        <p:spPr>
          <a:xfrm>
            <a:off x="246110" y="283729"/>
            <a:ext cx="1219305" cy="707197"/>
          </a:xfrm>
          <a:prstGeom prst="rect">
            <a:avLst/>
          </a:prstGeom>
        </p:spPr>
      </p:pic>
      <p:sp>
        <p:nvSpPr>
          <p:cNvPr id="3" name="TextBox 2"/>
          <p:cNvSpPr txBox="1"/>
          <p:nvPr userDrawn="1"/>
        </p:nvSpPr>
        <p:spPr>
          <a:xfrm>
            <a:off x="9443635" y="6439547"/>
            <a:ext cx="2986007" cy="246221"/>
          </a:xfrm>
          <a:prstGeom prst="rect">
            <a:avLst/>
          </a:prstGeom>
          <a:noFill/>
        </p:spPr>
        <p:txBody>
          <a:bodyPr wrap="square" rtlCol="0">
            <a:spAutoFit/>
          </a:bodyPr>
          <a:lstStyle/>
          <a:p>
            <a:r>
              <a:rPr lang="en-US" sz="1000" dirty="0">
                <a:solidFill>
                  <a:schemeClr val="bg1"/>
                </a:solidFill>
              </a:rPr>
              <a:t>Taking Responsibility</a:t>
            </a:r>
          </a:p>
        </p:txBody>
      </p:sp>
      <p:sp>
        <p:nvSpPr>
          <p:cNvPr id="12" name="TextBox 11"/>
          <p:cNvSpPr txBox="1"/>
          <p:nvPr userDrawn="1"/>
        </p:nvSpPr>
        <p:spPr>
          <a:xfrm>
            <a:off x="11645461" y="6440215"/>
            <a:ext cx="546539" cy="246221"/>
          </a:xfrm>
          <a:prstGeom prst="rect">
            <a:avLst/>
          </a:prstGeom>
          <a:noFill/>
        </p:spPr>
        <p:txBody>
          <a:bodyPr wrap="square" rtlCol="0">
            <a:spAutoFit/>
          </a:bodyPr>
          <a:lstStyle/>
          <a:p>
            <a:fld id="{A990A6D0-DFE3-4311-85CE-7D7D98A49DB2}" type="slidenum">
              <a:rPr lang="en-US" sz="1000" smtClean="0">
                <a:solidFill>
                  <a:schemeClr val="bg1"/>
                </a:solidFill>
              </a:rPr>
              <a:t>‹#›</a:t>
            </a:fld>
            <a:endParaRPr lang="en-US" sz="1000" dirty="0">
              <a:solidFill>
                <a:schemeClr val="bg1"/>
              </a:solidFill>
            </a:endParaRPr>
          </a:p>
        </p:txBody>
      </p:sp>
    </p:spTree>
    <p:extLst>
      <p:ext uri="{BB962C8B-B14F-4D97-AF65-F5344CB8AC3E}">
        <p14:creationId xmlns:p14="http://schemas.microsoft.com/office/powerpoint/2010/main" val="403257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ceholder Slide_2">
    <p:spTree>
      <p:nvGrpSpPr>
        <p:cNvPr id="1" name=""/>
        <p:cNvGrpSpPr/>
        <p:nvPr/>
      </p:nvGrpSpPr>
      <p:grpSpPr>
        <a:xfrm>
          <a:off x="0" y="0"/>
          <a:ext cx="0" cy="0"/>
          <a:chOff x="0" y="0"/>
          <a:chExt cx="0" cy="0"/>
        </a:xfrm>
      </p:grpSpPr>
      <p:sp>
        <p:nvSpPr>
          <p:cNvPr id="9" name="Rectangle 8"/>
          <p:cNvSpPr/>
          <p:nvPr userDrawn="1"/>
        </p:nvSpPr>
        <p:spPr>
          <a:xfrm>
            <a:off x="0" y="4501662"/>
            <a:ext cx="12192000" cy="235633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pic>
        <p:nvPicPr>
          <p:cNvPr id="2" name="Picture 1">
            <a:extLst>
              <a:ext uri="{FF2B5EF4-FFF2-40B4-BE49-F238E27FC236}">
                <a16:creationId xmlns:a16="http://schemas.microsoft.com/office/drawing/2014/main" id="{8D77A577-5F2C-419E-B84F-C628B3E758E2}"/>
              </a:ext>
            </a:extLst>
          </p:cNvPr>
          <p:cNvPicPr>
            <a:picLocks noChangeAspect="1"/>
          </p:cNvPicPr>
          <p:nvPr userDrawn="1"/>
        </p:nvPicPr>
        <p:blipFill>
          <a:blip r:embed="rId2"/>
          <a:stretch>
            <a:fillRect/>
          </a:stretch>
        </p:blipFill>
        <p:spPr>
          <a:xfrm>
            <a:off x="2585181" y="1505326"/>
            <a:ext cx="7021639" cy="1923675"/>
          </a:xfrm>
          <a:prstGeom prst="rect">
            <a:avLst/>
          </a:prstGeom>
        </p:spPr>
      </p:pic>
    </p:spTree>
    <p:extLst>
      <p:ext uri="{BB962C8B-B14F-4D97-AF65-F5344CB8AC3E}">
        <p14:creationId xmlns:p14="http://schemas.microsoft.com/office/powerpoint/2010/main" val="1105216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with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3" name="Content Placeholder 2"/>
          <p:cNvSpPr>
            <a:spLocks noGrp="1"/>
          </p:cNvSpPr>
          <p:nvPr>
            <p:ph sz="quarter" idx="10"/>
          </p:nvPr>
        </p:nvSpPr>
        <p:spPr>
          <a:xfrm>
            <a:off x="838200" y="1333500"/>
            <a:ext cx="10515600" cy="4648200"/>
          </a:xfrm>
        </p:spPr>
        <p:txBody>
          <a:bodyPr/>
          <a:lstStyle>
            <a:lvl1pPr>
              <a:lnSpc>
                <a:spcPct val="100000"/>
              </a:lnSpc>
              <a:defRPr/>
            </a:lvl1pPr>
            <a:lvl2pPr>
              <a:lnSpc>
                <a:spcPct val="100000"/>
              </a:lnSpc>
              <a:defRPr/>
            </a:lvl2pPr>
            <a:lvl3pPr>
              <a:lnSpc>
                <a:spcPct val="100000"/>
              </a:lnSpc>
              <a:defRPr/>
            </a:lvl3pPr>
            <a:lvl4pPr>
              <a:lnSpc>
                <a:spcPct val="100000"/>
              </a:lnSpc>
              <a:defRPr sz="2000"/>
            </a:lvl4pPr>
            <a:lvl5pPr>
              <a:lnSpc>
                <a:spcPct val="100000"/>
              </a:lnSpc>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2289515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with Tex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Box 15"/>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19" name="Text Placeholder 18"/>
          <p:cNvSpPr>
            <a:spLocks noGrp="1"/>
          </p:cNvSpPr>
          <p:nvPr>
            <p:ph type="body" sz="quarter" idx="10"/>
          </p:nvPr>
        </p:nvSpPr>
        <p:spPr>
          <a:xfrm>
            <a:off x="838200" y="1333500"/>
            <a:ext cx="10515600" cy="4648200"/>
          </a:xfrm>
        </p:spPr>
        <p:txBody>
          <a:bodyPr/>
          <a:lstStyle>
            <a:lvl1pPr>
              <a:lnSpc>
                <a:spcPct val="100000"/>
              </a:lnSpc>
              <a:defRPr/>
            </a:lvl1pPr>
            <a:lvl2pPr>
              <a:lnSpc>
                <a:spcPct val="100000"/>
              </a:lnSpc>
              <a:defRPr/>
            </a:lvl2pPr>
            <a:lvl3pPr>
              <a:lnSpc>
                <a:spcPct val="100000"/>
              </a:lnSpc>
              <a:defRPr/>
            </a:lvl3pPr>
            <a:lvl4pPr>
              <a:lnSpc>
                <a:spcPct val="100000"/>
              </a:lnSpc>
              <a:defRPr sz="20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6915551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63061" y="3368432"/>
            <a:ext cx="10780672" cy="643427"/>
          </a:xfrm>
          <a:prstGeom prst="rect">
            <a:avLst/>
          </a:prstGeom>
        </p:spPr>
        <p:txBody>
          <a:bodyPr/>
          <a:lstStyle>
            <a:lvl1pPr algn="ctr">
              <a:defRPr sz="4000">
                <a:solidFill>
                  <a:schemeClr val="tx1"/>
                </a:solidFill>
                <a:latin typeface="Futura Std Condensed ExtBd" panose="020B0806020204030204" pitchFamily="34" charset="0"/>
              </a:defRPr>
            </a:lvl1pPr>
          </a:lstStyle>
          <a:p>
            <a:r>
              <a:rPr lang="en-US" dirty="0"/>
              <a:t>www.vinsoninstitute.org</a:t>
            </a:r>
          </a:p>
        </p:txBody>
      </p:sp>
    </p:spTree>
    <p:extLst>
      <p:ext uri="{BB962C8B-B14F-4D97-AF65-F5344CB8AC3E}">
        <p14:creationId xmlns:p14="http://schemas.microsoft.com/office/powerpoint/2010/main" val="108183236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8424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Tree>
    <p:extLst>
      <p:ext uri="{BB962C8B-B14F-4D97-AF65-F5344CB8AC3E}">
        <p14:creationId xmlns:p14="http://schemas.microsoft.com/office/powerpoint/2010/main" val="938021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10" name="Straight Connector 9"/>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810611" y="528170"/>
            <a:ext cx="810957" cy="635613"/>
            <a:chOff x="604815" y="360399"/>
            <a:chExt cx="608218" cy="721630"/>
          </a:xfrm>
        </p:grpSpPr>
        <p:sp>
          <p:nvSpPr>
            <p:cNvPr id="12" name="Freeform 11"/>
            <p:cNvSpPr/>
            <p:nvPr/>
          </p:nvSpPr>
          <p:spPr>
            <a:xfrm rot="10800000">
              <a:off x="729402" y="820144"/>
              <a:ext cx="227542" cy="261885"/>
            </a:xfrm>
            <a:custGeom>
              <a:avLst/>
              <a:gdLst>
                <a:gd name="connsiteX0" fmla="*/ 0 w 253315"/>
                <a:gd name="connsiteY0" fmla="*/ 110192 h 220384"/>
                <a:gd name="connsiteX1" fmla="*/ 55096 w 253315"/>
                <a:gd name="connsiteY1" fmla="*/ 0 h 220384"/>
                <a:gd name="connsiteX2" fmla="*/ 198219 w 253315"/>
                <a:gd name="connsiteY2" fmla="*/ 0 h 220384"/>
                <a:gd name="connsiteX3" fmla="*/ 253315 w 253315"/>
                <a:gd name="connsiteY3" fmla="*/ 110192 h 220384"/>
                <a:gd name="connsiteX4" fmla="*/ 198219 w 253315"/>
                <a:gd name="connsiteY4" fmla="*/ 220384 h 220384"/>
                <a:gd name="connsiteX5" fmla="*/ 55096 w 253315"/>
                <a:gd name="connsiteY5" fmla="*/ 220384 h 220384"/>
                <a:gd name="connsiteX6" fmla="*/ 0 w 253315"/>
                <a:gd name="connsiteY6" fmla="*/ 110192 h 22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15" h="220384">
                  <a:moveTo>
                    <a:pt x="126657" y="0"/>
                  </a:moveTo>
                  <a:lnTo>
                    <a:pt x="253314" y="47934"/>
                  </a:lnTo>
                  <a:lnTo>
                    <a:pt x="253314" y="172450"/>
                  </a:lnTo>
                  <a:lnTo>
                    <a:pt x="126658" y="220384"/>
                  </a:lnTo>
                  <a:lnTo>
                    <a:pt x="1" y="172450"/>
                  </a:lnTo>
                  <a:lnTo>
                    <a:pt x="1" y="47934"/>
                  </a:lnTo>
                  <a:lnTo>
                    <a:pt x="126657" y="0"/>
                  </a:lnTo>
                  <a:close/>
                </a:path>
              </a:pathLst>
            </a:cu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823" tIns="69956" rIns="64824" bIns="69955" numCol="1" spcCol="1270" anchor="ctr" anchorCtr="0">
              <a:noAutofit/>
            </a:bodyPr>
            <a:lstStyle/>
            <a:p>
              <a:pPr lvl="0" algn="ctr" defTabSz="355600">
                <a:lnSpc>
                  <a:spcPct val="90000"/>
                </a:lnSpc>
                <a:spcBef>
                  <a:spcPct val="0"/>
                </a:spcBef>
                <a:spcAft>
                  <a:spcPct val="35000"/>
                </a:spcAft>
              </a:pPr>
              <a:r>
                <a:rPr lang="en-US" sz="800" kern="1200" dirty="0"/>
                <a:t>  </a:t>
              </a:r>
            </a:p>
          </p:txBody>
        </p:sp>
        <p:sp>
          <p:nvSpPr>
            <p:cNvPr id="13" name="Freeform 12"/>
            <p:cNvSpPr/>
            <p:nvPr/>
          </p:nvSpPr>
          <p:spPr>
            <a:xfrm rot="10800000">
              <a:off x="985491" y="820144"/>
              <a:ext cx="227542" cy="261885"/>
            </a:xfrm>
            <a:custGeom>
              <a:avLst/>
              <a:gdLst>
                <a:gd name="connsiteX0" fmla="*/ 0 w 253315"/>
                <a:gd name="connsiteY0" fmla="*/ 110192 h 220384"/>
                <a:gd name="connsiteX1" fmla="*/ 55096 w 253315"/>
                <a:gd name="connsiteY1" fmla="*/ 0 h 220384"/>
                <a:gd name="connsiteX2" fmla="*/ 198219 w 253315"/>
                <a:gd name="connsiteY2" fmla="*/ 0 h 220384"/>
                <a:gd name="connsiteX3" fmla="*/ 253315 w 253315"/>
                <a:gd name="connsiteY3" fmla="*/ 110192 h 220384"/>
                <a:gd name="connsiteX4" fmla="*/ 198219 w 253315"/>
                <a:gd name="connsiteY4" fmla="*/ 220384 h 220384"/>
                <a:gd name="connsiteX5" fmla="*/ 55096 w 253315"/>
                <a:gd name="connsiteY5" fmla="*/ 220384 h 220384"/>
                <a:gd name="connsiteX6" fmla="*/ 0 w 253315"/>
                <a:gd name="connsiteY6" fmla="*/ 110192 h 22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15" h="220384">
                  <a:moveTo>
                    <a:pt x="126657" y="0"/>
                  </a:moveTo>
                  <a:lnTo>
                    <a:pt x="253314" y="47934"/>
                  </a:lnTo>
                  <a:lnTo>
                    <a:pt x="253314" y="172450"/>
                  </a:lnTo>
                  <a:lnTo>
                    <a:pt x="126658" y="220384"/>
                  </a:lnTo>
                  <a:lnTo>
                    <a:pt x="1" y="172450"/>
                  </a:lnTo>
                  <a:lnTo>
                    <a:pt x="1" y="47934"/>
                  </a:lnTo>
                  <a:lnTo>
                    <a:pt x="126657" y="0"/>
                  </a:lnTo>
                  <a:close/>
                </a:path>
              </a:pathLst>
            </a:custGeom>
            <a:solidFill>
              <a:srgbClr val="D9D9D9"/>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34343" tIns="39476" rIns="34344" bIns="39475" numCol="1" spcCol="1270" anchor="ctr" anchorCtr="0">
              <a:noAutofit/>
            </a:bodyPr>
            <a:lstStyle/>
            <a:p>
              <a:pPr lvl="0" algn="ctr" defTabSz="533400">
                <a:lnSpc>
                  <a:spcPct val="90000"/>
                </a:lnSpc>
                <a:spcBef>
                  <a:spcPct val="0"/>
                </a:spcBef>
                <a:spcAft>
                  <a:spcPct val="35000"/>
                </a:spcAft>
              </a:pPr>
              <a:endParaRPr lang="en-US" sz="1200" kern="1200" dirty="0"/>
            </a:p>
          </p:txBody>
        </p:sp>
        <p:sp>
          <p:nvSpPr>
            <p:cNvPr id="14" name="Freeform 13"/>
            <p:cNvSpPr/>
            <p:nvPr/>
          </p:nvSpPr>
          <p:spPr>
            <a:xfrm rot="10800000">
              <a:off x="856669" y="591357"/>
              <a:ext cx="227542" cy="261885"/>
            </a:xfrm>
            <a:custGeom>
              <a:avLst/>
              <a:gdLst>
                <a:gd name="connsiteX0" fmla="*/ 0 w 253315"/>
                <a:gd name="connsiteY0" fmla="*/ 110192 h 220384"/>
                <a:gd name="connsiteX1" fmla="*/ 55096 w 253315"/>
                <a:gd name="connsiteY1" fmla="*/ 0 h 220384"/>
                <a:gd name="connsiteX2" fmla="*/ 198219 w 253315"/>
                <a:gd name="connsiteY2" fmla="*/ 0 h 220384"/>
                <a:gd name="connsiteX3" fmla="*/ 253315 w 253315"/>
                <a:gd name="connsiteY3" fmla="*/ 110192 h 220384"/>
                <a:gd name="connsiteX4" fmla="*/ 198219 w 253315"/>
                <a:gd name="connsiteY4" fmla="*/ 220384 h 220384"/>
                <a:gd name="connsiteX5" fmla="*/ 55096 w 253315"/>
                <a:gd name="connsiteY5" fmla="*/ 220384 h 220384"/>
                <a:gd name="connsiteX6" fmla="*/ 0 w 253315"/>
                <a:gd name="connsiteY6" fmla="*/ 110192 h 22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15" h="220384">
                  <a:moveTo>
                    <a:pt x="126657" y="0"/>
                  </a:moveTo>
                  <a:lnTo>
                    <a:pt x="253314" y="47934"/>
                  </a:lnTo>
                  <a:lnTo>
                    <a:pt x="253314" y="172450"/>
                  </a:lnTo>
                  <a:lnTo>
                    <a:pt x="126658" y="220384"/>
                  </a:lnTo>
                  <a:lnTo>
                    <a:pt x="1" y="172450"/>
                  </a:lnTo>
                  <a:lnTo>
                    <a:pt x="1" y="47934"/>
                  </a:lnTo>
                  <a:lnTo>
                    <a:pt x="126657" y="0"/>
                  </a:lnTo>
                  <a:close/>
                </a:path>
              </a:pathLst>
            </a:custGeom>
            <a:solidFill>
              <a:schemeClr val="accent5"/>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64823" tIns="69956" rIns="64824" bIns="69955" numCol="1" spcCol="1270" anchor="ctr" anchorCtr="0">
              <a:noAutofit/>
            </a:bodyPr>
            <a:lstStyle/>
            <a:p>
              <a:pPr lvl="0" algn="ctr" defTabSz="355600">
                <a:lnSpc>
                  <a:spcPct val="90000"/>
                </a:lnSpc>
                <a:spcBef>
                  <a:spcPct val="0"/>
                </a:spcBef>
                <a:spcAft>
                  <a:spcPct val="35000"/>
                </a:spcAft>
              </a:pPr>
              <a:r>
                <a:rPr lang="en-US" sz="800" kern="1200" dirty="0"/>
                <a:t>  </a:t>
              </a:r>
            </a:p>
          </p:txBody>
        </p:sp>
        <p:sp>
          <p:nvSpPr>
            <p:cNvPr id="15" name="Freeform 14"/>
            <p:cNvSpPr/>
            <p:nvPr/>
          </p:nvSpPr>
          <p:spPr>
            <a:xfrm rot="10800000">
              <a:off x="604815" y="591357"/>
              <a:ext cx="227542" cy="261885"/>
            </a:xfrm>
            <a:custGeom>
              <a:avLst/>
              <a:gdLst>
                <a:gd name="connsiteX0" fmla="*/ 0 w 253315"/>
                <a:gd name="connsiteY0" fmla="*/ 110192 h 220384"/>
                <a:gd name="connsiteX1" fmla="*/ 55096 w 253315"/>
                <a:gd name="connsiteY1" fmla="*/ 0 h 220384"/>
                <a:gd name="connsiteX2" fmla="*/ 198219 w 253315"/>
                <a:gd name="connsiteY2" fmla="*/ 0 h 220384"/>
                <a:gd name="connsiteX3" fmla="*/ 253315 w 253315"/>
                <a:gd name="connsiteY3" fmla="*/ 110192 h 220384"/>
                <a:gd name="connsiteX4" fmla="*/ 198219 w 253315"/>
                <a:gd name="connsiteY4" fmla="*/ 220384 h 220384"/>
                <a:gd name="connsiteX5" fmla="*/ 55096 w 253315"/>
                <a:gd name="connsiteY5" fmla="*/ 220384 h 220384"/>
                <a:gd name="connsiteX6" fmla="*/ 0 w 253315"/>
                <a:gd name="connsiteY6" fmla="*/ 110192 h 22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15" h="220384">
                  <a:moveTo>
                    <a:pt x="126657" y="0"/>
                  </a:moveTo>
                  <a:lnTo>
                    <a:pt x="253314" y="47934"/>
                  </a:lnTo>
                  <a:lnTo>
                    <a:pt x="253314" y="172450"/>
                  </a:lnTo>
                  <a:lnTo>
                    <a:pt x="126658" y="220384"/>
                  </a:lnTo>
                  <a:lnTo>
                    <a:pt x="1" y="172450"/>
                  </a:lnTo>
                  <a:lnTo>
                    <a:pt x="1" y="47934"/>
                  </a:lnTo>
                  <a:lnTo>
                    <a:pt x="126657" y="0"/>
                  </a:lnTo>
                  <a:close/>
                </a:path>
              </a:pathLst>
            </a:custGeom>
            <a:solidFill>
              <a:schemeClr val="tx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4343" tIns="39476" rIns="34344" bIns="39475" numCol="1" spcCol="1270" anchor="ctr" anchorCtr="0">
              <a:noAutofit/>
            </a:bodyPr>
            <a:lstStyle/>
            <a:p>
              <a:pPr lvl="0" algn="ctr" defTabSz="533400">
                <a:lnSpc>
                  <a:spcPct val="90000"/>
                </a:lnSpc>
                <a:spcBef>
                  <a:spcPct val="0"/>
                </a:spcBef>
                <a:spcAft>
                  <a:spcPct val="35000"/>
                </a:spcAft>
              </a:pPr>
              <a:endParaRPr lang="en-US" sz="1200" kern="1200"/>
            </a:p>
          </p:txBody>
        </p:sp>
        <p:sp>
          <p:nvSpPr>
            <p:cNvPr id="16" name="Freeform 15"/>
            <p:cNvSpPr/>
            <p:nvPr/>
          </p:nvSpPr>
          <p:spPr>
            <a:xfrm rot="10800000">
              <a:off x="729402" y="360399"/>
              <a:ext cx="227542" cy="261885"/>
            </a:xfrm>
            <a:custGeom>
              <a:avLst/>
              <a:gdLst>
                <a:gd name="connsiteX0" fmla="*/ 0 w 253315"/>
                <a:gd name="connsiteY0" fmla="*/ 110192 h 220384"/>
                <a:gd name="connsiteX1" fmla="*/ 55096 w 253315"/>
                <a:gd name="connsiteY1" fmla="*/ 0 h 220384"/>
                <a:gd name="connsiteX2" fmla="*/ 198219 w 253315"/>
                <a:gd name="connsiteY2" fmla="*/ 0 h 220384"/>
                <a:gd name="connsiteX3" fmla="*/ 253315 w 253315"/>
                <a:gd name="connsiteY3" fmla="*/ 110192 h 220384"/>
                <a:gd name="connsiteX4" fmla="*/ 198219 w 253315"/>
                <a:gd name="connsiteY4" fmla="*/ 220384 h 220384"/>
                <a:gd name="connsiteX5" fmla="*/ 55096 w 253315"/>
                <a:gd name="connsiteY5" fmla="*/ 220384 h 220384"/>
                <a:gd name="connsiteX6" fmla="*/ 0 w 253315"/>
                <a:gd name="connsiteY6" fmla="*/ 110192 h 22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15" h="220384">
                  <a:moveTo>
                    <a:pt x="126657" y="0"/>
                  </a:moveTo>
                  <a:lnTo>
                    <a:pt x="253314" y="47934"/>
                  </a:lnTo>
                  <a:lnTo>
                    <a:pt x="253314" y="172450"/>
                  </a:lnTo>
                  <a:lnTo>
                    <a:pt x="126658" y="220384"/>
                  </a:lnTo>
                  <a:lnTo>
                    <a:pt x="1" y="172450"/>
                  </a:lnTo>
                  <a:lnTo>
                    <a:pt x="1" y="47934"/>
                  </a:lnTo>
                  <a:lnTo>
                    <a:pt x="126657" y="0"/>
                  </a:lnTo>
                  <a:close/>
                </a:path>
              </a:pathLst>
            </a:custGeom>
            <a:solidFill>
              <a:srgbClr val="D9D9D9"/>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64823" tIns="69956" rIns="64824" bIns="69955" numCol="1" spcCol="1270" anchor="ctr" anchorCtr="0">
              <a:noAutofit/>
            </a:bodyPr>
            <a:lstStyle/>
            <a:p>
              <a:pPr lvl="0" algn="ctr" defTabSz="355600">
                <a:lnSpc>
                  <a:spcPct val="90000"/>
                </a:lnSpc>
                <a:spcBef>
                  <a:spcPct val="0"/>
                </a:spcBef>
                <a:spcAft>
                  <a:spcPct val="35000"/>
                </a:spcAft>
              </a:pPr>
              <a:r>
                <a:rPr lang="en-US" sz="800" kern="1200" dirty="0"/>
                <a:t>    </a:t>
              </a:r>
            </a:p>
          </p:txBody>
        </p:sp>
        <p:sp>
          <p:nvSpPr>
            <p:cNvPr id="17" name="Freeform 16"/>
            <p:cNvSpPr/>
            <p:nvPr/>
          </p:nvSpPr>
          <p:spPr>
            <a:xfrm rot="10800000">
              <a:off x="985490" y="360399"/>
              <a:ext cx="227542" cy="261885"/>
            </a:xfrm>
            <a:custGeom>
              <a:avLst/>
              <a:gdLst>
                <a:gd name="connsiteX0" fmla="*/ 0 w 253315"/>
                <a:gd name="connsiteY0" fmla="*/ 110192 h 220384"/>
                <a:gd name="connsiteX1" fmla="*/ 55096 w 253315"/>
                <a:gd name="connsiteY1" fmla="*/ 0 h 220384"/>
                <a:gd name="connsiteX2" fmla="*/ 198219 w 253315"/>
                <a:gd name="connsiteY2" fmla="*/ 0 h 220384"/>
                <a:gd name="connsiteX3" fmla="*/ 253315 w 253315"/>
                <a:gd name="connsiteY3" fmla="*/ 110192 h 220384"/>
                <a:gd name="connsiteX4" fmla="*/ 198219 w 253315"/>
                <a:gd name="connsiteY4" fmla="*/ 220384 h 220384"/>
                <a:gd name="connsiteX5" fmla="*/ 55096 w 253315"/>
                <a:gd name="connsiteY5" fmla="*/ 220384 h 220384"/>
                <a:gd name="connsiteX6" fmla="*/ 0 w 253315"/>
                <a:gd name="connsiteY6" fmla="*/ 110192 h 22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15" h="220384">
                  <a:moveTo>
                    <a:pt x="126657" y="0"/>
                  </a:moveTo>
                  <a:lnTo>
                    <a:pt x="253314" y="47934"/>
                  </a:lnTo>
                  <a:lnTo>
                    <a:pt x="253314" y="172450"/>
                  </a:lnTo>
                  <a:lnTo>
                    <a:pt x="126658" y="220384"/>
                  </a:lnTo>
                  <a:lnTo>
                    <a:pt x="1" y="172450"/>
                  </a:lnTo>
                  <a:lnTo>
                    <a:pt x="1" y="47934"/>
                  </a:lnTo>
                  <a:lnTo>
                    <a:pt x="126657" y="0"/>
                  </a:ln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34343" tIns="39476" rIns="34344" bIns="39475" numCol="1" spcCol="1270" anchor="ctr" anchorCtr="0">
              <a:noAutofit/>
            </a:bodyPr>
            <a:lstStyle/>
            <a:p>
              <a:pPr lvl="0" algn="ctr" defTabSz="533400">
                <a:lnSpc>
                  <a:spcPct val="90000"/>
                </a:lnSpc>
                <a:spcBef>
                  <a:spcPct val="0"/>
                </a:spcBef>
                <a:spcAft>
                  <a:spcPct val="35000"/>
                </a:spcAft>
              </a:pPr>
              <a:endParaRPr lang="en-US" sz="1200" kern="1200"/>
            </a:p>
          </p:txBody>
        </p:sp>
      </p:grpSp>
      <p:sp>
        <p:nvSpPr>
          <p:cNvPr id="19" name="Title 1"/>
          <p:cNvSpPr>
            <a:spLocks noGrp="1"/>
          </p:cNvSpPr>
          <p:nvPr>
            <p:ph type="title"/>
          </p:nvPr>
        </p:nvSpPr>
        <p:spPr>
          <a:xfrm>
            <a:off x="1793533" y="630622"/>
            <a:ext cx="9560267" cy="558721"/>
          </a:xfrm>
        </p:spPr>
        <p:txBody>
          <a:bodyPr/>
          <a:lstStyle/>
          <a:p>
            <a:r>
              <a:rPr lang="en-US" dirty="0"/>
              <a:t>Click to edit Master title style</a:t>
            </a:r>
          </a:p>
        </p:txBody>
      </p:sp>
      <p:sp>
        <p:nvSpPr>
          <p:cNvPr id="21" name="TextBox 20"/>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Tree>
    <p:extLst>
      <p:ext uri="{BB962C8B-B14F-4D97-AF65-F5344CB8AC3E}">
        <p14:creationId xmlns:p14="http://schemas.microsoft.com/office/powerpoint/2010/main" val="9129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Blank">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2" name="Title 1"/>
          <p:cNvSpPr>
            <a:spLocks noGrp="1"/>
          </p:cNvSpPr>
          <p:nvPr>
            <p:ph type="title"/>
          </p:nvPr>
        </p:nvSpPr>
        <p:spPr/>
        <p:txBody>
          <a:bodyPr/>
          <a:lstStyle/>
          <a:p>
            <a:r>
              <a:rPr lang="en-US" dirty="0"/>
              <a:t>Click to edit Master title style</a:t>
            </a:r>
          </a:p>
        </p:txBody>
      </p:sp>
      <p:cxnSp>
        <p:nvCxnSpPr>
          <p:cNvPr id="4" name="Straight Connector 3"/>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06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3" name="Content Placeholder 2"/>
          <p:cNvSpPr>
            <a:spLocks noGrp="1"/>
          </p:cNvSpPr>
          <p:nvPr>
            <p:ph sz="quarter" idx="10"/>
          </p:nvPr>
        </p:nvSpPr>
        <p:spPr>
          <a:xfrm>
            <a:off x="838200" y="1333500"/>
            <a:ext cx="10515600" cy="4648200"/>
          </a:xfrm>
        </p:spPr>
        <p:txBody>
          <a:bodyPr/>
          <a:lstStyle>
            <a:lvl1pPr>
              <a:lnSpc>
                <a:spcPct val="100000"/>
              </a:lnSpc>
              <a:defRPr/>
            </a:lvl1pPr>
            <a:lvl2pPr>
              <a:lnSpc>
                <a:spcPct val="100000"/>
              </a:lnSpc>
              <a:defRPr/>
            </a:lvl2pPr>
            <a:lvl3pPr>
              <a:lnSpc>
                <a:spcPct val="100000"/>
              </a:lnSpc>
              <a:defRPr/>
            </a:lvl3pPr>
            <a:lvl4pPr>
              <a:lnSpc>
                <a:spcPct val="100000"/>
              </a:lnSpc>
              <a:defRPr sz="2000"/>
            </a:lvl4pPr>
            <a:lvl5pPr>
              <a:lnSpc>
                <a:spcPct val="100000"/>
              </a:lnSpc>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469814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extBox 17"/>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cxnSp>
        <p:nvCxnSpPr>
          <p:cNvPr id="7" name="Straight Connector 6"/>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userDrawn="1">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Content Placeholder 3"/>
          <p:cNvSpPr>
            <a:spLocks noGrp="1"/>
          </p:cNvSpPr>
          <p:nvPr userDrawn="1">
            <p:ph sz="quarter" idx="12"/>
          </p:nvPr>
        </p:nvSpPr>
        <p:spPr>
          <a:xfrm>
            <a:off x="838200" y="2209444"/>
            <a:ext cx="10515600" cy="377225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8"/>
          <p:cNvSpPr>
            <a:spLocks noGrp="1"/>
          </p:cNvSpPr>
          <p:nvPr userDrawn="1">
            <p:ph sz="quarter" idx="11"/>
          </p:nvPr>
        </p:nvSpPr>
        <p:spPr>
          <a:xfrm>
            <a:off x="838200" y="1333503"/>
            <a:ext cx="10515600" cy="731783"/>
          </a:xfrm>
        </p:spPr>
        <p:txBody>
          <a:bodyPr>
            <a:normAutofit/>
          </a:bodyPr>
          <a:lstStyle>
            <a:lvl1pPr>
              <a:defRPr sz="2400" b="0">
                <a:solidFill>
                  <a:schemeClr val="accent6"/>
                </a:solidFill>
              </a:defRPr>
            </a:lvl1pPr>
          </a:lstStyle>
          <a:p>
            <a:pPr lvl="0"/>
            <a:r>
              <a:rPr lang="en-US" dirty="0"/>
              <a:t>Edit Master text styles</a:t>
            </a:r>
          </a:p>
        </p:txBody>
      </p:sp>
    </p:spTree>
    <p:extLst>
      <p:ext uri="{BB962C8B-B14F-4D97-AF65-F5344CB8AC3E}">
        <p14:creationId xmlns:p14="http://schemas.microsoft.com/office/powerpoint/2010/main" val="3306320864"/>
      </p:ext>
    </p:extLst>
  </p:cSld>
  <p:clrMapOvr>
    <a:masterClrMapping/>
  </p:clrMapOvr>
  <p:extLst>
    <p:ext uri="{DCECCB84-F9BA-43D5-87BE-67443E8EF086}">
      <p15:sldGuideLst xmlns:p15="http://schemas.microsoft.com/office/powerpoint/2012/main">
        <p15:guide id="1" orient="horz" pos="139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with Smart Ar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Box 15"/>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17" name="SmartArt Placeholder 16"/>
          <p:cNvSpPr>
            <a:spLocks noGrp="1"/>
          </p:cNvSpPr>
          <p:nvPr>
            <p:ph type="dgm" sz="quarter" idx="10"/>
          </p:nvPr>
        </p:nvSpPr>
        <p:spPr>
          <a:xfrm>
            <a:off x="838200" y="1333500"/>
            <a:ext cx="10515600" cy="4648200"/>
          </a:xfrm>
        </p:spPr>
        <p:txBody>
          <a:bodyPr/>
          <a:lstStyle/>
          <a:p>
            <a:r>
              <a:rPr lang="en-US"/>
              <a:t>Click icon to add SmartArt graphic</a:t>
            </a:r>
          </a:p>
        </p:txBody>
      </p:sp>
      <p:cxnSp>
        <p:nvCxnSpPr>
          <p:cNvPr id="4" name="Straight Connector 3"/>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3754554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Branded Title Slide_1_Left Align">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09601" y="1410346"/>
            <a:ext cx="10985500" cy="1720312"/>
          </a:xfrm>
        </p:spPr>
        <p:txBody>
          <a:bodyPr anchor="b">
            <a:normAutofit/>
          </a:bodyPr>
          <a:lstStyle>
            <a:lvl1pPr algn="l">
              <a:defRPr sz="3600" b="1"/>
            </a:lvl1pPr>
          </a:lstStyle>
          <a:p>
            <a:r>
              <a:rPr lang="en-US" dirty="0"/>
              <a:t>CLICK TO EDIT MASTER TITLE STYLE</a:t>
            </a:r>
          </a:p>
        </p:txBody>
      </p:sp>
      <p:sp>
        <p:nvSpPr>
          <p:cNvPr id="11" name="Subtitle 2"/>
          <p:cNvSpPr>
            <a:spLocks noGrp="1"/>
          </p:cNvSpPr>
          <p:nvPr>
            <p:ph type="subTitle" idx="1" hasCustomPrompt="1"/>
          </p:nvPr>
        </p:nvSpPr>
        <p:spPr>
          <a:xfrm>
            <a:off x="609601" y="3308890"/>
            <a:ext cx="10985500" cy="834487"/>
          </a:xfrm>
        </p:spPr>
        <p:txBody>
          <a:bodyPr>
            <a:noAutofit/>
          </a:bodyPr>
          <a:lstStyle>
            <a:lvl1pPr marL="0" indent="0" algn="l">
              <a:buNone/>
              <a:defRPr sz="32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Rectangle 11"/>
          <p:cNvSpPr/>
          <p:nvPr userDrawn="1"/>
        </p:nvSpPr>
        <p:spPr>
          <a:xfrm>
            <a:off x="0" y="4866469"/>
            <a:ext cx="12192000" cy="1991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pic>
        <p:nvPicPr>
          <p:cNvPr id="4" name="Picture 3">
            <a:extLst>
              <a:ext uri="{FF2B5EF4-FFF2-40B4-BE49-F238E27FC236}">
                <a16:creationId xmlns:a16="http://schemas.microsoft.com/office/drawing/2014/main" id="{1F8D5E3B-DCA6-4BCD-B42F-F641D3AD1F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095" y="266444"/>
            <a:ext cx="2914995" cy="551994"/>
          </a:xfrm>
          <a:prstGeom prst="rect">
            <a:avLst/>
          </a:prstGeom>
        </p:spPr>
      </p:pic>
    </p:spTree>
    <p:extLst>
      <p:ext uri="{BB962C8B-B14F-4D97-AF65-F5344CB8AC3E}">
        <p14:creationId xmlns:p14="http://schemas.microsoft.com/office/powerpoint/2010/main" val="2498027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with Smart Ar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extBox 17"/>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17" name="SmartArt Placeholder 16"/>
          <p:cNvSpPr>
            <a:spLocks noGrp="1"/>
          </p:cNvSpPr>
          <p:nvPr>
            <p:ph type="dgm" sz="quarter" idx="10"/>
          </p:nvPr>
        </p:nvSpPr>
        <p:spPr>
          <a:xfrm>
            <a:off x="838200" y="1333500"/>
            <a:ext cx="10515600" cy="4648200"/>
          </a:xfrm>
        </p:spPr>
        <p:txBody>
          <a:bodyPr/>
          <a:lstStyle/>
          <a:p>
            <a:r>
              <a:rPr lang="en-US"/>
              <a:t>Click icon to add SmartArt graphic</a:t>
            </a:r>
          </a:p>
        </p:txBody>
      </p:sp>
      <p:cxnSp>
        <p:nvCxnSpPr>
          <p:cNvPr id="16" name="Straight Connector 15"/>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214029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or text, smart ar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extBox 17"/>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4" name="SmartArt Placeholder 3"/>
          <p:cNvSpPr>
            <a:spLocks noGrp="1"/>
          </p:cNvSpPr>
          <p:nvPr>
            <p:ph type="dgm" sz="quarter" idx="12"/>
          </p:nvPr>
        </p:nvSpPr>
        <p:spPr>
          <a:xfrm>
            <a:off x="838200" y="2209444"/>
            <a:ext cx="10515600" cy="3773844"/>
          </a:xfrm>
        </p:spPr>
        <p:txBody>
          <a:bodyPr/>
          <a:lstStyle/>
          <a:p>
            <a:r>
              <a:rPr lang="en-US"/>
              <a:t>Click icon to add SmartArt graphic</a:t>
            </a:r>
          </a:p>
        </p:txBody>
      </p:sp>
      <p:cxnSp>
        <p:nvCxnSpPr>
          <p:cNvPr id="7" name="Straight Connector 6"/>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dirty="0"/>
              <a:t>Click to edit Master title style</a:t>
            </a:r>
          </a:p>
        </p:txBody>
      </p:sp>
      <p:sp>
        <p:nvSpPr>
          <p:cNvPr id="10" name="Content Placeholder 8"/>
          <p:cNvSpPr>
            <a:spLocks noGrp="1"/>
          </p:cNvSpPr>
          <p:nvPr>
            <p:ph sz="quarter" idx="11"/>
          </p:nvPr>
        </p:nvSpPr>
        <p:spPr>
          <a:xfrm>
            <a:off x="838200" y="1333503"/>
            <a:ext cx="10515600" cy="731783"/>
          </a:xfrm>
        </p:spPr>
        <p:txBody>
          <a:bodyPr>
            <a:normAutofit/>
          </a:bodyPr>
          <a:lstStyle>
            <a:lvl1pPr>
              <a:defRPr sz="2400" b="0">
                <a:solidFill>
                  <a:schemeClr val="accent6"/>
                </a:solidFill>
              </a:defRPr>
            </a:lvl1pPr>
          </a:lstStyle>
          <a:p>
            <a:pPr lvl="0"/>
            <a:r>
              <a:rPr lang="en-US" dirty="0"/>
              <a:t>Edit Master text styles</a:t>
            </a:r>
          </a:p>
        </p:txBody>
      </p:sp>
    </p:spTree>
    <p:extLst>
      <p:ext uri="{BB962C8B-B14F-4D97-AF65-F5344CB8AC3E}">
        <p14:creationId xmlns:p14="http://schemas.microsoft.com/office/powerpoint/2010/main" val="1872187205"/>
      </p:ext>
    </p:extLst>
  </p:cSld>
  <p:clrMapOvr>
    <a:masterClrMapping/>
  </p:clrMapOvr>
  <p:extLst>
    <p:ext uri="{DCECCB84-F9BA-43D5-87BE-67443E8EF086}">
      <p15:sldGuideLst xmlns:p15="http://schemas.microsoft.com/office/powerpoint/2012/main">
        <p15:guide id="1" orient="horz" pos="139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with Tex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Box 15"/>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19" name="Text Placeholder 18"/>
          <p:cNvSpPr>
            <a:spLocks noGrp="1"/>
          </p:cNvSpPr>
          <p:nvPr>
            <p:ph type="body" sz="quarter" idx="10"/>
          </p:nvPr>
        </p:nvSpPr>
        <p:spPr>
          <a:xfrm>
            <a:off x="838200" y="1333500"/>
            <a:ext cx="10515600" cy="4648200"/>
          </a:xfrm>
        </p:spPr>
        <p:txBody>
          <a:bodyPr/>
          <a:lstStyle>
            <a:lvl1pPr>
              <a:lnSpc>
                <a:spcPct val="100000"/>
              </a:lnSpc>
              <a:defRPr/>
            </a:lvl1pPr>
            <a:lvl2pPr>
              <a:lnSpc>
                <a:spcPct val="100000"/>
              </a:lnSpc>
              <a:defRPr/>
            </a:lvl2pPr>
            <a:lvl3pPr>
              <a:lnSpc>
                <a:spcPct val="100000"/>
              </a:lnSpc>
              <a:defRPr/>
            </a:lvl3pPr>
            <a:lvl4pPr>
              <a:lnSpc>
                <a:spcPct val="100000"/>
              </a:lnSpc>
              <a:defRPr sz="20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01092899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with Tabl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3" name="Table Placeholder 2"/>
          <p:cNvSpPr>
            <a:spLocks noGrp="1"/>
          </p:cNvSpPr>
          <p:nvPr>
            <p:ph type="tbl" sz="quarter" idx="10"/>
          </p:nvPr>
        </p:nvSpPr>
        <p:spPr>
          <a:xfrm>
            <a:off x="838200" y="1333500"/>
            <a:ext cx="10515600" cy="4648200"/>
          </a:xfrm>
        </p:spPr>
        <p:txBody>
          <a:bodyPr/>
          <a:lstStyle/>
          <a:p>
            <a:r>
              <a:rPr lang="en-US"/>
              <a:t>Click icon to add table</a:t>
            </a:r>
            <a:endParaRPr lang="en-US" dirty="0"/>
          </a:p>
        </p:txBody>
      </p:sp>
      <p:cxnSp>
        <p:nvCxnSpPr>
          <p:cNvPr id="7" name="Straight Connector 6"/>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85178169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with Tabl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extBox 17"/>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3" name="Table Placeholder 2"/>
          <p:cNvSpPr>
            <a:spLocks noGrp="1"/>
          </p:cNvSpPr>
          <p:nvPr>
            <p:ph type="tbl" sz="quarter" idx="10"/>
          </p:nvPr>
        </p:nvSpPr>
        <p:spPr>
          <a:xfrm>
            <a:off x="838200" y="2209444"/>
            <a:ext cx="10515600" cy="3772256"/>
          </a:xfrm>
        </p:spPr>
        <p:txBody>
          <a:bodyPr/>
          <a:lstStyle/>
          <a:p>
            <a:r>
              <a:rPr lang="en-US"/>
              <a:t>Click icon to add table</a:t>
            </a:r>
            <a:endParaRPr lang="en-US" dirty="0"/>
          </a:p>
        </p:txBody>
      </p:sp>
      <p:sp>
        <p:nvSpPr>
          <p:cNvPr id="6" name="Content Placeholder 8"/>
          <p:cNvSpPr>
            <a:spLocks noGrp="1"/>
          </p:cNvSpPr>
          <p:nvPr>
            <p:ph sz="quarter" idx="11"/>
          </p:nvPr>
        </p:nvSpPr>
        <p:spPr>
          <a:xfrm>
            <a:off x="838200" y="1333503"/>
            <a:ext cx="10515600" cy="731783"/>
          </a:xfrm>
        </p:spPr>
        <p:txBody>
          <a:bodyPr>
            <a:normAutofit/>
          </a:bodyPr>
          <a:lstStyle>
            <a:lvl1pPr>
              <a:defRPr sz="2400" b="0">
                <a:solidFill>
                  <a:schemeClr val="accent6"/>
                </a:solidFill>
              </a:defRPr>
            </a:lvl1pPr>
          </a:lstStyle>
          <a:p>
            <a:pPr lvl="0"/>
            <a:r>
              <a:rPr lang="en-US" dirty="0"/>
              <a:t>Edit Master text styles</a:t>
            </a:r>
          </a:p>
        </p:txBody>
      </p:sp>
      <p:cxnSp>
        <p:nvCxnSpPr>
          <p:cNvPr id="7" name="Straight Connector 6"/>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97289597"/>
      </p:ext>
    </p:extLst>
  </p:cSld>
  <p:clrMapOvr>
    <a:masterClrMapping/>
  </p:clrMapOvr>
  <p:extLst>
    <p:ext uri="{DCECCB84-F9BA-43D5-87BE-67443E8EF086}">
      <p15:sldGuideLst xmlns:p15="http://schemas.microsoft.com/office/powerpoint/2012/main">
        <p15:guide id="1" orient="horz" pos="139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extBox 19"/>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12" name="Text Placeholder 11"/>
          <p:cNvSpPr>
            <a:spLocks noGrp="1"/>
          </p:cNvSpPr>
          <p:nvPr>
            <p:ph type="body" sz="quarter" idx="14"/>
          </p:nvPr>
        </p:nvSpPr>
        <p:spPr>
          <a:xfrm>
            <a:off x="4673600" y="1695300"/>
            <a:ext cx="6705600" cy="1377951"/>
          </a:xfrm>
        </p:spPr>
        <p:txBody>
          <a:bodyPr anchor="ctr">
            <a:normAutofit/>
          </a:bodyPr>
          <a:lstStyle>
            <a:lvl1pPr>
              <a:defRPr sz="2000"/>
            </a:lvl1pPr>
            <a:lvl2pPr>
              <a:defRPr sz="1800"/>
            </a:lvl2pPr>
          </a:lstStyle>
          <a:p>
            <a:pPr lvl="0"/>
            <a:r>
              <a:rPr lang="en-US" dirty="0"/>
              <a:t>Edit Master text styles</a:t>
            </a:r>
          </a:p>
          <a:p>
            <a:pPr lvl="1"/>
            <a:r>
              <a:rPr lang="en-US" dirty="0"/>
              <a:t>Second level</a:t>
            </a:r>
          </a:p>
        </p:txBody>
      </p:sp>
      <p:sp>
        <p:nvSpPr>
          <p:cNvPr id="13" name="Text Placeholder 11"/>
          <p:cNvSpPr>
            <a:spLocks noGrp="1"/>
          </p:cNvSpPr>
          <p:nvPr>
            <p:ph type="body" sz="quarter" idx="15"/>
          </p:nvPr>
        </p:nvSpPr>
        <p:spPr>
          <a:xfrm>
            <a:off x="4673600" y="4418844"/>
            <a:ext cx="6705600" cy="1377950"/>
          </a:xfrm>
        </p:spPr>
        <p:txBody>
          <a:bodyPr anchor="ctr">
            <a:normAutofit/>
          </a:bodyPr>
          <a:lstStyle>
            <a:lvl1pPr>
              <a:defRPr sz="2000"/>
            </a:lvl1pPr>
            <a:lvl2pPr>
              <a:defRPr sz="1800"/>
            </a:lvl2pPr>
          </a:lstStyle>
          <a:p>
            <a:pPr lvl="0"/>
            <a:r>
              <a:rPr lang="en-US" dirty="0"/>
              <a:t>Edit Master text styles</a:t>
            </a:r>
          </a:p>
          <a:p>
            <a:pPr lvl="1"/>
            <a:r>
              <a:rPr lang="en-US" dirty="0"/>
              <a:t>Second level</a:t>
            </a:r>
          </a:p>
        </p:txBody>
      </p:sp>
      <p:cxnSp>
        <p:nvCxnSpPr>
          <p:cNvPr id="8" name="Straight Connector 7"/>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Picture Placeholder 2"/>
          <p:cNvSpPr>
            <a:spLocks noGrp="1"/>
          </p:cNvSpPr>
          <p:nvPr>
            <p:ph type="pic" sz="quarter" idx="16"/>
          </p:nvPr>
        </p:nvSpPr>
        <p:spPr>
          <a:xfrm>
            <a:off x="838201" y="1695300"/>
            <a:ext cx="3240617" cy="4190821"/>
          </a:xfrm>
        </p:spPr>
        <p:txBody>
          <a:bodyPr/>
          <a:lstStyle/>
          <a:p>
            <a:r>
              <a:rPr lang="en-US"/>
              <a:t>Click icon to add picture</a:t>
            </a:r>
          </a:p>
        </p:txBody>
      </p:sp>
    </p:spTree>
    <p:extLst>
      <p:ext uri="{BB962C8B-B14F-4D97-AF65-F5344CB8AC3E}">
        <p14:creationId xmlns:p14="http://schemas.microsoft.com/office/powerpoint/2010/main" val="1809577237"/>
      </p:ext>
    </p:extLst>
  </p:cSld>
  <p:clrMapOvr>
    <a:masterClrMapping/>
  </p:clrMapOvr>
  <p:extLst>
    <p:ext uri="{DCECCB84-F9BA-43D5-87BE-67443E8EF086}">
      <p15:sldGuideLst xmlns:p15="http://schemas.microsoft.com/office/powerpoint/2012/main">
        <p15:guide id="1" orient="horz" pos="1080" userDrawn="1">
          <p15:clr>
            <a:srgbClr val="FBAE40"/>
          </p15:clr>
        </p15:guide>
        <p15:guide id="2" pos="3840" userDrawn="1">
          <p15:clr>
            <a:srgbClr val="FBAE40"/>
          </p15:clr>
        </p15:guide>
        <p15:guide id="3" pos="294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TextBox 20"/>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12" name="Text Placeholder 11"/>
          <p:cNvSpPr>
            <a:spLocks noGrp="1"/>
          </p:cNvSpPr>
          <p:nvPr>
            <p:ph type="body" sz="quarter" idx="14"/>
          </p:nvPr>
        </p:nvSpPr>
        <p:spPr>
          <a:xfrm>
            <a:off x="4673601" y="2209800"/>
            <a:ext cx="6705601" cy="1377951"/>
          </a:xfrm>
        </p:spPr>
        <p:txBody>
          <a:bodyPr anchor="ctr">
            <a:normAutofit/>
          </a:bodyPr>
          <a:lstStyle>
            <a:lvl1pPr>
              <a:defRPr sz="2000"/>
            </a:lvl1pPr>
            <a:lvl2pPr>
              <a:defRPr sz="1800"/>
            </a:lvl2pPr>
          </a:lstStyle>
          <a:p>
            <a:pPr lvl="0"/>
            <a:r>
              <a:rPr lang="en-US" dirty="0"/>
              <a:t>Edit Master text styles</a:t>
            </a:r>
          </a:p>
          <a:p>
            <a:pPr lvl="1"/>
            <a:r>
              <a:rPr lang="en-US" dirty="0"/>
              <a:t>Second level</a:t>
            </a:r>
          </a:p>
        </p:txBody>
      </p:sp>
      <p:sp>
        <p:nvSpPr>
          <p:cNvPr id="13" name="Text Placeholder 11"/>
          <p:cNvSpPr>
            <a:spLocks noGrp="1"/>
          </p:cNvSpPr>
          <p:nvPr>
            <p:ph type="body" sz="quarter" idx="15"/>
          </p:nvPr>
        </p:nvSpPr>
        <p:spPr>
          <a:xfrm>
            <a:off x="4673600" y="4418843"/>
            <a:ext cx="6705600" cy="1377950"/>
          </a:xfrm>
        </p:spPr>
        <p:txBody>
          <a:bodyPr anchor="ctr">
            <a:normAutofit/>
          </a:bodyPr>
          <a:lstStyle>
            <a:lvl1pPr>
              <a:defRPr sz="2000"/>
            </a:lvl1pPr>
            <a:lvl2pPr>
              <a:defRPr sz="1800"/>
            </a:lvl2pPr>
          </a:lstStyle>
          <a:p>
            <a:pPr lvl="0"/>
            <a:r>
              <a:rPr lang="en-US" dirty="0"/>
              <a:t>Edit Master text styles</a:t>
            </a:r>
          </a:p>
          <a:p>
            <a:pPr lvl="1"/>
            <a:r>
              <a:rPr lang="en-US" dirty="0"/>
              <a:t>Second level</a:t>
            </a:r>
          </a:p>
        </p:txBody>
      </p:sp>
      <p:cxnSp>
        <p:nvCxnSpPr>
          <p:cNvPr id="8" name="Straight Connector 7"/>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Content Placeholder 8"/>
          <p:cNvSpPr>
            <a:spLocks noGrp="1"/>
          </p:cNvSpPr>
          <p:nvPr>
            <p:ph sz="quarter" idx="11"/>
          </p:nvPr>
        </p:nvSpPr>
        <p:spPr>
          <a:xfrm>
            <a:off x="838200" y="1333503"/>
            <a:ext cx="10515600" cy="731783"/>
          </a:xfrm>
        </p:spPr>
        <p:txBody>
          <a:bodyPr>
            <a:normAutofit/>
          </a:bodyPr>
          <a:lstStyle>
            <a:lvl1pPr>
              <a:defRPr sz="2400" b="0">
                <a:solidFill>
                  <a:schemeClr val="accent6"/>
                </a:solidFill>
              </a:defRPr>
            </a:lvl1pPr>
          </a:lstStyle>
          <a:p>
            <a:pPr lvl="0"/>
            <a:r>
              <a:rPr lang="en-US" dirty="0"/>
              <a:t>Edit Master text styles</a:t>
            </a:r>
          </a:p>
        </p:txBody>
      </p:sp>
      <p:sp>
        <p:nvSpPr>
          <p:cNvPr id="3" name="Picture Placeholder 2"/>
          <p:cNvSpPr>
            <a:spLocks noGrp="1"/>
          </p:cNvSpPr>
          <p:nvPr>
            <p:ph type="pic" sz="quarter" idx="16"/>
          </p:nvPr>
        </p:nvSpPr>
        <p:spPr>
          <a:xfrm>
            <a:off x="838201" y="2209801"/>
            <a:ext cx="3240617" cy="3586993"/>
          </a:xfrm>
        </p:spPr>
        <p:txBody>
          <a:bodyPr/>
          <a:lstStyle/>
          <a:p>
            <a:r>
              <a:rPr lang="en-US"/>
              <a:t>Click icon to add picture</a:t>
            </a:r>
          </a:p>
        </p:txBody>
      </p:sp>
    </p:spTree>
    <p:extLst>
      <p:ext uri="{BB962C8B-B14F-4D97-AF65-F5344CB8AC3E}">
        <p14:creationId xmlns:p14="http://schemas.microsoft.com/office/powerpoint/2010/main" val="182888538"/>
      </p:ext>
    </p:extLst>
  </p:cSld>
  <p:clrMapOvr>
    <a:masterClrMapping/>
  </p:clrMapOvr>
  <p:extLst>
    <p:ext uri="{DCECCB84-F9BA-43D5-87BE-67443E8EF086}">
      <p15:sldGuideLst xmlns:p15="http://schemas.microsoft.com/office/powerpoint/2012/main">
        <p15:guide id="1" orient="horz" pos="1392" userDrawn="1">
          <p15:clr>
            <a:srgbClr val="FBAE40"/>
          </p15:clr>
        </p15:guide>
        <p15:guide id="2" pos="3840" userDrawn="1">
          <p15:clr>
            <a:srgbClr val="FBAE40"/>
          </p15:clr>
        </p15:guide>
        <p15:guide id="3" pos="294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Picture Placeholder 8"/>
          <p:cNvSpPr>
            <a:spLocks noGrp="1"/>
          </p:cNvSpPr>
          <p:nvPr>
            <p:ph type="pic" sz="quarter" idx="12"/>
          </p:nvPr>
        </p:nvSpPr>
        <p:spPr>
          <a:xfrm>
            <a:off x="812802" y="1595466"/>
            <a:ext cx="2163233" cy="1293813"/>
          </a:xfrm>
        </p:spPr>
        <p:txBody>
          <a:bodyPr/>
          <a:lstStyle/>
          <a:p>
            <a:r>
              <a:rPr lang="en-US"/>
              <a:t>Click icon to add picture</a:t>
            </a:r>
          </a:p>
        </p:txBody>
      </p:sp>
      <p:sp>
        <p:nvSpPr>
          <p:cNvPr id="10" name="Picture Placeholder 8"/>
          <p:cNvSpPr>
            <a:spLocks noGrp="1"/>
          </p:cNvSpPr>
          <p:nvPr>
            <p:ph type="pic" sz="quarter" idx="13"/>
          </p:nvPr>
        </p:nvSpPr>
        <p:spPr>
          <a:xfrm>
            <a:off x="830361" y="4369737"/>
            <a:ext cx="2163233" cy="1293813"/>
          </a:xfrm>
        </p:spPr>
        <p:txBody>
          <a:bodyPr/>
          <a:lstStyle/>
          <a:p>
            <a:r>
              <a:rPr lang="en-US"/>
              <a:t>Click icon to add picture</a:t>
            </a:r>
          </a:p>
        </p:txBody>
      </p:sp>
      <p:sp>
        <p:nvSpPr>
          <p:cNvPr id="12" name="Text Placeholder 11"/>
          <p:cNvSpPr>
            <a:spLocks noGrp="1"/>
          </p:cNvSpPr>
          <p:nvPr>
            <p:ph type="body" sz="quarter" idx="14"/>
          </p:nvPr>
        </p:nvSpPr>
        <p:spPr>
          <a:xfrm>
            <a:off x="3352800" y="1595464"/>
            <a:ext cx="8001000" cy="1293812"/>
          </a:xfrm>
        </p:spPr>
        <p:txBody>
          <a:bodyPr/>
          <a:lstStyle/>
          <a:p>
            <a:pPr lvl="0"/>
            <a:r>
              <a:rPr lang="en-US"/>
              <a:t>Edit Master text styles</a:t>
            </a:r>
          </a:p>
          <a:p>
            <a:pPr lvl="1"/>
            <a:r>
              <a:rPr lang="en-US"/>
              <a:t>Second level</a:t>
            </a:r>
          </a:p>
        </p:txBody>
      </p:sp>
      <p:sp>
        <p:nvSpPr>
          <p:cNvPr id="13" name="Text Placeholder 11"/>
          <p:cNvSpPr>
            <a:spLocks noGrp="1"/>
          </p:cNvSpPr>
          <p:nvPr>
            <p:ph type="body" sz="quarter" idx="15"/>
          </p:nvPr>
        </p:nvSpPr>
        <p:spPr>
          <a:xfrm>
            <a:off x="3370360" y="4369737"/>
            <a:ext cx="7983441" cy="1293813"/>
          </a:xfrm>
        </p:spPr>
        <p:txBody>
          <a:bodyPr/>
          <a:lstStyle/>
          <a:p>
            <a:pPr lvl="0"/>
            <a:r>
              <a:rPr lang="en-US"/>
              <a:t>Edit Master text styles</a:t>
            </a:r>
          </a:p>
          <a:p>
            <a:pPr lvl="1"/>
            <a:r>
              <a:rPr lang="en-US"/>
              <a:t>Second level</a:t>
            </a:r>
          </a:p>
        </p:txBody>
      </p:sp>
      <p:cxnSp>
        <p:nvCxnSpPr>
          <p:cNvPr id="8" name="Straight Connector 7"/>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TextBox 15"/>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bg1"/>
                </a:solidFill>
              </a:rPr>
              <a:t>LIBRARY</a:t>
            </a:r>
            <a:r>
              <a:rPr lang="en-US" sz="1000" b="1" baseline="0" dirty="0">
                <a:solidFill>
                  <a:schemeClr val="bg1"/>
                </a:solidFill>
              </a:rPr>
              <a:t> FINANCIAL MANAGEMENT</a:t>
            </a:r>
            <a:endParaRPr lang="en-US" sz="1000" b="0" dirty="0">
              <a:solidFill>
                <a:schemeClr val="bg1"/>
              </a:solidFill>
            </a:endParaRPr>
          </a:p>
        </p:txBody>
      </p:sp>
      <p:sp>
        <p:nvSpPr>
          <p:cNvPr id="22" name="TextBox 21"/>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Tree>
    <p:extLst>
      <p:ext uri="{BB962C8B-B14F-4D97-AF65-F5344CB8AC3E}">
        <p14:creationId xmlns:p14="http://schemas.microsoft.com/office/powerpoint/2010/main" val="715787233"/>
      </p:ext>
    </p:extLst>
  </p:cSld>
  <p:clrMapOvr>
    <a:masterClrMapping/>
  </p:clrMapOvr>
  <p:extLst>
    <p:ext uri="{DCECCB84-F9BA-43D5-87BE-67443E8EF086}">
      <p15:sldGuideLst xmlns:p15="http://schemas.microsoft.com/office/powerpoint/2012/main">
        <p15:guide id="1" pos="3840" userDrawn="1">
          <p15:clr>
            <a:srgbClr val="FBAE40"/>
          </p15:clr>
        </p15:guide>
        <p15:guide id="2" pos="2112"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op Text, Horiz. 2 Images, 2 Tex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TextBox 24"/>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13" name="Picture Placeholder 12"/>
          <p:cNvSpPr>
            <a:spLocks noGrp="1"/>
          </p:cNvSpPr>
          <p:nvPr>
            <p:ph type="pic" sz="quarter" idx="11"/>
          </p:nvPr>
        </p:nvSpPr>
        <p:spPr>
          <a:xfrm>
            <a:off x="838200" y="2443600"/>
            <a:ext cx="2205565" cy="1363662"/>
          </a:xfrm>
        </p:spPr>
        <p:txBody>
          <a:bodyPr/>
          <a:lstStyle/>
          <a:p>
            <a:r>
              <a:rPr lang="en-US"/>
              <a:t>Click icon to add picture</a:t>
            </a:r>
          </a:p>
        </p:txBody>
      </p:sp>
      <p:sp>
        <p:nvSpPr>
          <p:cNvPr id="14" name="Picture Placeholder 12"/>
          <p:cNvSpPr>
            <a:spLocks noGrp="1"/>
          </p:cNvSpPr>
          <p:nvPr>
            <p:ph type="pic" sz="quarter" idx="12"/>
          </p:nvPr>
        </p:nvSpPr>
        <p:spPr>
          <a:xfrm>
            <a:off x="838200" y="4275029"/>
            <a:ext cx="2205565" cy="1363662"/>
          </a:xfrm>
        </p:spPr>
        <p:txBody>
          <a:bodyPr/>
          <a:lstStyle/>
          <a:p>
            <a:r>
              <a:rPr lang="en-US"/>
              <a:t>Click icon to add picture</a:t>
            </a:r>
          </a:p>
        </p:txBody>
      </p:sp>
      <p:sp>
        <p:nvSpPr>
          <p:cNvPr id="16" name="Text Placeholder 15"/>
          <p:cNvSpPr>
            <a:spLocks noGrp="1"/>
          </p:cNvSpPr>
          <p:nvPr>
            <p:ph type="body" sz="quarter" idx="13"/>
          </p:nvPr>
        </p:nvSpPr>
        <p:spPr>
          <a:xfrm>
            <a:off x="3352801" y="2444257"/>
            <a:ext cx="8000999" cy="1363662"/>
          </a:xfrm>
        </p:spPr>
        <p:txBody>
          <a:bodyPr>
            <a:normAutofit/>
          </a:bodyPr>
          <a:lstStyle>
            <a:lvl1pPr>
              <a:lnSpc>
                <a:spcPct val="110000"/>
              </a:lnSpc>
              <a:spcAft>
                <a:spcPts val="0"/>
              </a:spcAft>
              <a:defRPr sz="2000">
                <a:solidFill>
                  <a:schemeClr val="tx1"/>
                </a:solidFill>
              </a:defRPr>
            </a:lvl1pPr>
            <a:lvl2pPr>
              <a:lnSpc>
                <a:spcPct val="110000"/>
              </a:lnSpc>
              <a:defRPr sz="2000">
                <a:solidFill>
                  <a:schemeClr val="accent5"/>
                </a:solidFill>
              </a:defRPr>
            </a:lvl2pPr>
          </a:lstStyle>
          <a:p>
            <a:pPr lvl="0"/>
            <a:r>
              <a:rPr lang="en-US" dirty="0"/>
              <a:t>Edit Master text styles</a:t>
            </a:r>
          </a:p>
          <a:p>
            <a:pPr lvl="0"/>
            <a:endParaRPr lang="en-US" dirty="0"/>
          </a:p>
          <a:p>
            <a:pPr lvl="0"/>
            <a:r>
              <a:rPr lang="en-US" dirty="0"/>
              <a:t>	</a:t>
            </a:r>
          </a:p>
          <a:p>
            <a:pPr lvl="1"/>
            <a:endParaRPr lang="en-US" dirty="0"/>
          </a:p>
        </p:txBody>
      </p:sp>
      <p:cxnSp>
        <p:nvCxnSpPr>
          <p:cNvPr id="18" name="Straight Connector 17"/>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Content Placeholder 8"/>
          <p:cNvSpPr>
            <a:spLocks noGrp="1"/>
          </p:cNvSpPr>
          <p:nvPr>
            <p:ph sz="quarter" idx="15"/>
          </p:nvPr>
        </p:nvSpPr>
        <p:spPr>
          <a:xfrm>
            <a:off x="838200" y="1333503"/>
            <a:ext cx="10515600" cy="731783"/>
          </a:xfrm>
        </p:spPr>
        <p:txBody>
          <a:bodyPr>
            <a:normAutofit/>
          </a:bodyPr>
          <a:lstStyle>
            <a:lvl1pPr>
              <a:defRPr sz="2400" b="1">
                <a:solidFill>
                  <a:schemeClr val="accent6"/>
                </a:solidFill>
              </a:defRPr>
            </a:lvl1pPr>
          </a:lstStyle>
          <a:p>
            <a:pPr lvl="0"/>
            <a:r>
              <a:rPr lang="en-US" dirty="0"/>
              <a:t>Edit Master text styles</a:t>
            </a:r>
          </a:p>
        </p:txBody>
      </p:sp>
      <p:sp>
        <p:nvSpPr>
          <p:cNvPr id="15" name="Text Placeholder 15"/>
          <p:cNvSpPr>
            <a:spLocks noGrp="1"/>
          </p:cNvSpPr>
          <p:nvPr>
            <p:ph type="body" sz="quarter" idx="16"/>
          </p:nvPr>
        </p:nvSpPr>
        <p:spPr>
          <a:xfrm>
            <a:off x="3349563" y="4265583"/>
            <a:ext cx="8000999" cy="1363662"/>
          </a:xfrm>
        </p:spPr>
        <p:txBody>
          <a:bodyPr>
            <a:normAutofit/>
          </a:bodyPr>
          <a:lstStyle>
            <a:lvl1pPr>
              <a:lnSpc>
                <a:spcPct val="110000"/>
              </a:lnSpc>
              <a:spcAft>
                <a:spcPts val="600"/>
              </a:spcAft>
              <a:defRPr sz="2200">
                <a:solidFill>
                  <a:schemeClr val="tx1"/>
                </a:solidFill>
              </a:defRPr>
            </a:lvl1pPr>
            <a:lvl2pPr>
              <a:lnSpc>
                <a:spcPct val="110000"/>
              </a:lnSpc>
              <a:defRPr sz="2000">
                <a:solidFill>
                  <a:schemeClr val="accent5"/>
                </a:solidFill>
              </a:defRPr>
            </a:lvl2pPr>
          </a:lstStyle>
          <a:p>
            <a:pPr lvl="0"/>
            <a:r>
              <a:rPr lang="en-US" dirty="0"/>
              <a:t>Edit Master text styles</a:t>
            </a:r>
          </a:p>
          <a:p>
            <a:pPr lvl="1"/>
            <a:endParaRPr lang="en-US" dirty="0"/>
          </a:p>
        </p:txBody>
      </p:sp>
    </p:spTree>
    <p:extLst>
      <p:ext uri="{BB962C8B-B14F-4D97-AF65-F5344CB8AC3E}">
        <p14:creationId xmlns:p14="http://schemas.microsoft.com/office/powerpoint/2010/main" val="3870524481"/>
      </p:ext>
    </p:extLst>
  </p:cSld>
  <p:clrMapOvr>
    <a:masterClrMapping/>
  </p:clrMapOvr>
  <p:extLst>
    <p:ext uri="{DCECCB84-F9BA-43D5-87BE-67443E8EF086}">
      <p15:sldGuideLst xmlns:p15="http://schemas.microsoft.com/office/powerpoint/2012/main">
        <p15:guide id="1" pos="3840" userDrawn="1">
          <p15:clr>
            <a:srgbClr val="FBAE40"/>
          </p15:clr>
        </p15:guide>
        <p15:guide id="2" pos="2112"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ubtitle, Horiz. 3 Images corres tex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TextBox 27"/>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13" name="Picture Placeholder 12"/>
          <p:cNvSpPr>
            <a:spLocks noGrp="1"/>
          </p:cNvSpPr>
          <p:nvPr>
            <p:ph type="pic" sz="quarter" idx="11"/>
          </p:nvPr>
        </p:nvSpPr>
        <p:spPr>
          <a:xfrm>
            <a:off x="987647" y="1580732"/>
            <a:ext cx="1314120" cy="806572"/>
          </a:xfrm>
        </p:spPr>
        <p:txBody>
          <a:bodyPr/>
          <a:lstStyle/>
          <a:p>
            <a:r>
              <a:rPr lang="en-US"/>
              <a:t>Click icon to add picture</a:t>
            </a:r>
            <a:endParaRPr lang="en-US" dirty="0"/>
          </a:p>
        </p:txBody>
      </p:sp>
      <p:sp>
        <p:nvSpPr>
          <p:cNvPr id="16" name="Text Placeholder 15"/>
          <p:cNvSpPr>
            <a:spLocks noGrp="1"/>
          </p:cNvSpPr>
          <p:nvPr>
            <p:ph type="body" sz="quarter" idx="13"/>
          </p:nvPr>
        </p:nvSpPr>
        <p:spPr>
          <a:xfrm>
            <a:off x="3352800" y="1568474"/>
            <a:ext cx="8001000" cy="818830"/>
          </a:xfrm>
        </p:spPr>
        <p:txBody>
          <a:bodyPr anchor="ctr">
            <a:normAutofit/>
          </a:bodyPr>
          <a:lstStyle>
            <a:lvl1pPr>
              <a:defRPr sz="2000"/>
            </a:lvl1pPr>
          </a:lstStyle>
          <a:p>
            <a:pPr lvl="0"/>
            <a:r>
              <a:rPr lang="en-US" dirty="0"/>
              <a:t>Edit Master text styles</a:t>
            </a:r>
          </a:p>
        </p:txBody>
      </p:sp>
      <p:sp>
        <p:nvSpPr>
          <p:cNvPr id="17" name="Text Placeholder 15"/>
          <p:cNvSpPr>
            <a:spLocks noGrp="1"/>
          </p:cNvSpPr>
          <p:nvPr>
            <p:ph type="body" sz="quarter" idx="14"/>
          </p:nvPr>
        </p:nvSpPr>
        <p:spPr>
          <a:xfrm>
            <a:off x="3352800" y="3254097"/>
            <a:ext cx="8001000" cy="806572"/>
          </a:xfrm>
        </p:spPr>
        <p:txBody>
          <a:bodyPr anchor="ctr">
            <a:normAutofit/>
          </a:bodyPr>
          <a:lstStyle>
            <a:lvl1pPr>
              <a:defRPr sz="2000"/>
            </a:lvl1pPr>
          </a:lstStyle>
          <a:p>
            <a:pPr lvl="0"/>
            <a:r>
              <a:rPr lang="en-US"/>
              <a:t>Edit Master text styles</a:t>
            </a:r>
          </a:p>
        </p:txBody>
      </p:sp>
      <p:cxnSp>
        <p:nvCxnSpPr>
          <p:cNvPr id="18" name="Straight Connector 17"/>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15"/>
          <p:cNvSpPr>
            <a:spLocks noGrp="1"/>
          </p:cNvSpPr>
          <p:nvPr>
            <p:ph type="body" sz="quarter" idx="16"/>
          </p:nvPr>
        </p:nvSpPr>
        <p:spPr>
          <a:xfrm>
            <a:off x="3352800" y="4927462"/>
            <a:ext cx="8001000" cy="806572"/>
          </a:xfrm>
        </p:spPr>
        <p:txBody>
          <a:bodyPr anchor="ctr">
            <a:normAutofit/>
          </a:bodyPr>
          <a:lstStyle>
            <a:lvl1pPr>
              <a:defRPr sz="2000"/>
            </a:lvl1pPr>
          </a:lstStyle>
          <a:p>
            <a:pPr lvl="0"/>
            <a:r>
              <a:rPr lang="en-US"/>
              <a:t>Edit Master text styles</a:t>
            </a:r>
          </a:p>
        </p:txBody>
      </p:sp>
      <p:sp>
        <p:nvSpPr>
          <p:cNvPr id="19" name="Picture Placeholder 12"/>
          <p:cNvSpPr>
            <a:spLocks noGrp="1"/>
          </p:cNvSpPr>
          <p:nvPr>
            <p:ph type="pic" sz="quarter" idx="17"/>
          </p:nvPr>
        </p:nvSpPr>
        <p:spPr>
          <a:xfrm>
            <a:off x="987647" y="3254097"/>
            <a:ext cx="1314120" cy="806572"/>
          </a:xfrm>
        </p:spPr>
        <p:txBody>
          <a:bodyPr/>
          <a:lstStyle/>
          <a:p>
            <a:r>
              <a:rPr lang="en-US"/>
              <a:t>Click icon to add picture</a:t>
            </a:r>
            <a:endParaRPr lang="en-US" dirty="0"/>
          </a:p>
        </p:txBody>
      </p:sp>
      <p:sp>
        <p:nvSpPr>
          <p:cNvPr id="20" name="Picture Placeholder 12"/>
          <p:cNvSpPr>
            <a:spLocks noGrp="1"/>
          </p:cNvSpPr>
          <p:nvPr>
            <p:ph type="pic" sz="quarter" idx="18"/>
          </p:nvPr>
        </p:nvSpPr>
        <p:spPr>
          <a:xfrm>
            <a:off x="987647" y="4927462"/>
            <a:ext cx="1314120" cy="806572"/>
          </a:xfrm>
        </p:spPr>
        <p:txBody>
          <a:bodyPr/>
          <a:lstStyle/>
          <a:p>
            <a:r>
              <a:rPr lang="en-US"/>
              <a:t>Click icon to add picture</a:t>
            </a:r>
            <a:endParaRPr lang="en-US" dirty="0"/>
          </a:p>
        </p:txBody>
      </p:sp>
    </p:spTree>
    <p:extLst>
      <p:ext uri="{BB962C8B-B14F-4D97-AF65-F5344CB8AC3E}">
        <p14:creationId xmlns:p14="http://schemas.microsoft.com/office/powerpoint/2010/main" val="1567529739"/>
      </p:ext>
    </p:extLst>
  </p:cSld>
  <p:clrMapOvr>
    <a:masterClrMapping/>
  </p:clrMapOvr>
  <p:extLst>
    <p:ext uri="{DCECCB84-F9BA-43D5-87BE-67443E8EF086}">
      <p15:sldGuideLst xmlns:p15="http://schemas.microsoft.com/office/powerpoint/2012/main">
        <p15:guide id="1" pos="3840" userDrawn="1">
          <p15:clr>
            <a:srgbClr val="FBAE40"/>
          </p15:clr>
        </p15:guide>
        <p15:guide id="2" pos="21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Branded Title Slide_1_Centered">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09601" y="1410346"/>
            <a:ext cx="10985500" cy="1720312"/>
          </a:xfrm>
        </p:spPr>
        <p:txBody>
          <a:bodyPr anchor="b">
            <a:normAutofit/>
          </a:bodyPr>
          <a:lstStyle>
            <a:lvl1pPr algn="ctr">
              <a:defRPr sz="3600" b="1"/>
            </a:lvl1pPr>
          </a:lstStyle>
          <a:p>
            <a:r>
              <a:rPr lang="en-US" dirty="0"/>
              <a:t>CLICK TO EDIT MASTER TITLE STYLE</a:t>
            </a:r>
          </a:p>
        </p:txBody>
      </p:sp>
      <p:sp>
        <p:nvSpPr>
          <p:cNvPr id="11" name="Subtitle 2"/>
          <p:cNvSpPr>
            <a:spLocks noGrp="1"/>
          </p:cNvSpPr>
          <p:nvPr>
            <p:ph type="subTitle" idx="1" hasCustomPrompt="1"/>
          </p:nvPr>
        </p:nvSpPr>
        <p:spPr>
          <a:xfrm>
            <a:off x="609601" y="3310100"/>
            <a:ext cx="10985500" cy="834487"/>
          </a:xfrm>
        </p:spPr>
        <p:txBody>
          <a:bodyPr>
            <a:noAutofit/>
          </a:bodyPr>
          <a:lstStyle>
            <a:lvl1pPr marL="0" indent="0" algn="ctr">
              <a:buNone/>
              <a:defRPr sz="32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Rectangle 11"/>
          <p:cNvSpPr/>
          <p:nvPr userDrawn="1"/>
        </p:nvSpPr>
        <p:spPr>
          <a:xfrm>
            <a:off x="0" y="4866469"/>
            <a:ext cx="12192000" cy="1991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16FFC3F3-D438-4C1A-B68D-266CF3BC1E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095" y="266444"/>
            <a:ext cx="2914995" cy="551994"/>
          </a:xfrm>
          <a:prstGeom prst="rect">
            <a:avLst/>
          </a:prstGeom>
        </p:spPr>
      </p:pic>
    </p:spTree>
    <p:extLst>
      <p:ext uri="{BB962C8B-B14F-4D97-AF65-F5344CB8AC3E}">
        <p14:creationId xmlns:p14="http://schemas.microsoft.com/office/powerpoint/2010/main" val="3899256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ubtitle, Horiz. 3 Images corres text">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TextBox 25"/>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13" name="Picture Placeholder 12"/>
          <p:cNvSpPr>
            <a:spLocks noGrp="1"/>
          </p:cNvSpPr>
          <p:nvPr>
            <p:ph type="pic" sz="quarter" idx="11"/>
          </p:nvPr>
        </p:nvSpPr>
        <p:spPr>
          <a:xfrm>
            <a:off x="987647" y="2447836"/>
            <a:ext cx="1314120" cy="806572"/>
          </a:xfrm>
        </p:spPr>
        <p:txBody>
          <a:bodyPr/>
          <a:lstStyle/>
          <a:p>
            <a:r>
              <a:rPr lang="en-US"/>
              <a:t>Click icon to add picture</a:t>
            </a:r>
          </a:p>
        </p:txBody>
      </p:sp>
      <p:sp>
        <p:nvSpPr>
          <p:cNvPr id="16" name="Text Placeholder 15"/>
          <p:cNvSpPr>
            <a:spLocks noGrp="1"/>
          </p:cNvSpPr>
          <p:nvPr>
            <p:ph type="body" sz="quarter" idx="13"/>
          </p:nvPr>
        </p:nvSpPr>
        <p:spPr>
          <a:xfrm>
            <a:off x="3352800" y="2435578"/>
            <a:ext cx="8001000" cy="818830"/>
          </a:xfrm>
        </p:spPr>
        <p:txBody>
          <a:bodyPr anchor="ctr">
            <a:normAutofit/>
          </a:bodyPr>
          <a:lstStyle>
            <a:lvl1pPr>
              <a:defRPr sz="2000"/>
            </a:lvl1pPr>
          </a:lstStyle>
          <a:p>
            <a:pPr lvl="0"/>
            <a:r>
              <a:rPr lang="en-US"/>
              <a:t>Edit Master text styles</a:t>
            </a:r>
          </a:p>
        </p:txBody>
      </p:sp>
      <p:sp>
        <p:nvSpPr>
          <p:cNvPr id="17" name="Text Placeholder 15"/>
          <p:cNvSpPr>
            <a:spLocks noGrp="1"/>
          </p:cNvSpPr>
          <p:nvPr>
            <p:ph type="body" sz="quarter" idx="14"/>
          </p:nvPr>
        </p:nvSpPr>
        <p:spPr>
          <a:xfrm>
            <a:off x="3352800" y="3727063"/>
            <a:ext cx="8001000" cy="806572"/>
          </a:xfrm>
        </p:spPr>
        <p:txBody>
          <a:bodyPr anchor="ctr">
            <a:normAutofit/>
          </a:bodyPr>
          <a:lstStyle>
            <a:lvl1pPr>
              <a:defRPr sz="2000"/>
            </a:lvl1pPr>
          </a:lstStyle>
          <a:p>
            <a:pPr lvl="0"/>
            <a:r>
              <a:rPr lang="en-US"/>
              <a:t>Edit Master text styles</a:t>
            </a:r>
          </a:p>
        </p:txBody>
      </p:sp>
      <p:cxnSp>
        <p:nvCxnSpPr>
          <p:cNvPr id="18" name="Straight Connector 17"/>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15"/>
          <p:cNvSpPr>
            <a:spLocks noGrp="1"/>
          </p:cNvSpPr>
          <p:nvPr>
            <p:ph type="body" sz="quarter" idx="16"/>
          </p:nvPr>
        </p:nvSpPr>
        <p:spPr>
          <a:xfrm>
            <a:off x="3352800" y="5006290"/>
            <a:ext cx="8001000" cy="806572"/>
          </a:xfrm>
        </p:spPr>
        <p:txBody>
          <a:bodyPr anchor="ctr">
            <a:normAutofit/>
          </a:bodyPr>
          <a:lstStyle>
            <a:lvl1pPr>
              <a:defRPr sz="2000"/>
            </a:lvl1pPr>
          </a:lstStyle>
          <a:p>
            <a:pPr lvl="0"/>
            <a:r>
              <a:rPr lang="en-US" dirty="0"/>
              <a:t>Edit Master text styles</a:t>
            </a:r>
          </a:p>
        </p:txBody>
      </p:sp>
      <p:sp>
        <p:nvSpPr>
          <p:cNvPr id="19" name="Picture Placeholder 12"/>
          <p:cNvSpPr>
            <a:spLocks noGrp="1"/>
          </p:cNvSpPr>
          <p:nvPr>
            <p:ph type="pic" sz="quarter" idx="17"/>
          </p:nvPr>
        </p:nvSpPr>
        <p:spPr>
          <a:xfrm>
            <a:off x="987647" y="3727063"/>
            <a:ext cx="1314120" cy="806572"/>
          </a:xfrm>
        </p:spPr>
        <p:txBody>
          <a:bodyPr/>
          <a:lstStyle/>
          <a:p>
            <a:r>
              <a:rPr lang="en-US"/>
              <a:t>Click icon to add picture</a:t>
            </a:r>
            <a:endParaRPr lang="en-US" dirty="0"/>
          </a:p>
        </p:txBody>
      </p:sp>
      <p:sp>
        <p:nvSpPr>
          <p:cNvPr id="20" name="Picture Placeholder 12"/>
          <p:cNvSpPr>
            <a:spLocks noGrp="1"/>
          </p:cNvSpPr>
          <p:nvPr>
            <p:ph type="pic" sz="quarter" idx="18"/>
          </p:nvPr>
        </p:nvSpPr>
        <p:spPr>
          <a:xfrm>
            <a:off x="987647" y="5006290"/>
            <a:ext cx="1314120" cy="806572"/>
          </a:xfrm>
        </p:spPr>
        <p:txBody>
          <a:bodyPr/>
          <a:lstStyle/>
          <a:p>
            <a:r>
              <a:rPr lang="en-US"/>
              <a:t>Click icon to add picture</a:t>
            </a:r>
            <a:endParaRPr lang="en-US" dirty="0"/>
          </a:p>
        </p:txBody>
      </p:sp>
      <p:sp>
        <p:nvSpPr>
          <p:cNvPr id="14" name="Content Placeholder 8"/>
          <p:cNvSpPr>
            <a:spLocks noGrp="1"/>
          </p:cNvSpPr>
          <p:nvPr>
            <p:ph sz="quarter" idx="19"/>
          </p:nvPr>
        </p:nvSpPr>
        <p:spPr>
          <a:xfrm>
            <a:off x="838200" y="1333503"/>
            <a:ext cx="10515600" cy="731783"/>
          </a:xfrm>
        </p:spPr>
        <p:txBody>
          <a:bodyPr>
            <a:normAutofit/>
          </a:bodyPr>
          <a:lstStyle>
            <a:lvl1pPr>
              <a:defRPr sz="2400" b="0">
                <a:solidFill>
                  <a:schemeClr val="accent6"/>
                </a:solidFill>
              </a:defRPr>
            </a:lvl1pPr>
          </a:lstStyle>
          <a:p>
            <a:pPr lvl="0"/>
            <a:r>
              <a:rPr lang="en-US" dirty="0"/>
              <a:t>Edit Master text styles</a:t>
            </a:r>
          </a:p>
        </p:txBody>
      </p:sp>
    </p:spTree>
    <p:extLst>
      <p:ext uri="{BB962C8B-B14F-4D97-AF65-F5344CB8AC3E}">
        <p14:creationId xmlns:p14="http://schemas.microsoft.com/office/powerpoint/2010/main" val="3927225040"/>
      </p:ext>
    </p:extLst>
  </p:cSld>
  <p:clrMapOvr>
    <a:masterClrMapping/>
  </p:clrMapOvr>
  <p:extLst>
    <p:ext uri="{DCECCB84-F9BA-43D5-87BE-67443E8EF086}">
      <p15:sldGuideLst xmlns:p15="http://schemas.microsoft.com/office/powerpoint/2012/main">
        <p15:guide id="1" pos="3840" userDrawn="1">
          <p15:clr>
            <a:srgbClr val="FBAE40"/>
          </p15:clr>
        </p15:guide>
        <p15:guide id="2" pos="2112"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2 vert images, 2 vert text boxes">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TextBox 22"/>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9" name="Text Placeholder 2"/>
          <p:cNvSpPr>
            <a:spLocks noGrp="1"/>
          </p:cNvSpPr>
          <p:nvPr>
            <p:ph type="body" sz="quarter" idx="13"/>
          </p:nvPr>
        </p:nvSpPr>
        <p:spPr>
          <a:xfrm>
            <a:off x="838199" y="3263462"/>
            <a:ext cx="4522076" cy="2718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4"/>
          </p:nvPr>
        </p:nvSpPr>
        <p:spPr>
          <a:xfrm>
            <a:off x="1828143" y="1509656"/>
            <a:ext cx="2542189" cy="1449260"/>
          </a:xfrm>
        </p:spPr>
        <p:txBody>
          <a:bodyPr/>
          <a:lstStyle/>
          <a:p>
            <a:r>
              <a:rPr lang="en-US"/>
              <a:t>Click icon to add picture</a:t>
            </a:r>
            <a:endParaRPr lang="en-US" dirty="0"/>
          </a:p>
        </p:txBody>
      </p:sp>
      <p:cxnSp>
        <p:nvCxnSpPr>
          <p:cNvPr id="15" name="Straight Connector 14"/>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type="body" sz="quarter" idx="15"/>
          </p:nvPr>
        </p:nvSpPr>
        <p:spPr>
          <a:xfrm>
            <a:off x="6831726" y="3263462"/>
            <a:ext cx="4522076" cy="2718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5"/>
          <p:cNvSpPr>
            <a:spLocks noGrp="1"/>
          </p:cNvSpPr>
          <p:nvPr>
            <p:ph type="pic" sz="quarter" idx="16"/>
          </p:nvPr>
        </p:nvSpPr>
        <p:spPr>
          <a:xfrm>
            <a:off x="7821668" y="1509656"/>
            <a:ext cx="2542189" cy="1449260"/>
          </a:xfrm>
        </p:spPr>
        <p:txBody>
          <a:bodyPr/>
          <a:lstStyle/>
          <a:p>
            <a:r>
              <a:rPr lang="en-US"/>
              <a:t>Click icon to add picture</a:t>
            </a:r>
            <a:endParaRPr lang="en-US" dirty="0"/>
          </a:p>
        </p:txBody>
      </p:sp>
    </p:spTree>
    <p:extLst>
      <p:ext uri="{BB962C8B-B14F-4D97-AF65-F5344CB8AC3E}">
        <p14:creationId xmlns:p14="http://schemas.microsoft.com/office/powerpoint/2010/main" val="295974820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title or text, Vert. 2 Images, 2 Text">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TextBox 22"/>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9" name="Text Placeholder 2"/>
          <p:cNvSpPr>
            <a:spLocks noGrp="1"/>
          </p:cNvSpPr>
          <p:nvPr>
            <p:ph type="body" sz="quarter" idx="13"/>
          </p:nvPr>
        </p:nvSpPr>
        <p:spPr>
          <a:xfrm>
            <a:off x="838201" y="3587752"/>
            <a:ext cx="4369675" cy="23939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4"/>
          </p:nvPr>
        </p:nvSpPr>
        <p:spPr>
          <a:xfrm>
            <a:off x="1966750" y="2236854"/>
            <a:ext cx="2112577" cy="1192146"/>
          </a:xfrm>
        </p:spPr>
        <p:txBody>
          <a:bodyPr/>
          <a:lstStyle/>
          <a:p>
            <a:r>
              <a:rPr lang="en-US"/>
              <a:t>Click icon to add picture</a:t>
            </a:r>
          </a:p>
        </p:txBody>
      </p:sp>
      <p:sp>
        <p:nvSpPr>
          <p:cNvPr id="10" name="Text Placeholder 2"/>
          <p:cNvSpPr>
            <a:spLocks noGrp="1"/>
          </p:cNvSpPr>
          <p:nvPr>
            <p:ph type="body" sz="quarter" idx="17"/>
          </p:nvPr>
        </p:nvSpPr>
        <p:spPr>
          <a:xfrm>
            <a:off x="6984124" y="3587750"/>
            <a:ext cx="4369677" cy="23939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5"/>
          <p:cNvSpPr>
            <a:spLocks noGrp="1"/>
          </p:cNvSpPr>
          <p:nvPr>
            <p:ph type="pic" sz="quarter" idx="18"/>
          </p:nvPr>
        </p:nvSpPr>
        <p:spPr>
          <a:xfrm>
            <a:off x="8112674" y="2236854"/>
            <a:ext cx="2112577" cy="1192146"/>
          </a:xfrm>
        </p:spPr>
        <p:txBody>
          <a:bodyPr/>
          <a:lstStyle/>
          <a:p>
            <a:r>
              <a:rPr lang="en-US"/>
              <a:t>Click icon to add picture</a:t>
            </a:r>
          </a:p>
        </p:txBody>
      </p:sp>
      <p:cxnSp>
        <p:nvCxnSpPr>
          <p:cNvPr id="15" name="Straight Connector 14"/>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Content Placeholder 8"/>
          <p:cNvSpPr>
            <a:spLocks noGrp="1"/>
          </p:cNvSpPr>
          <p:nvPr>
            <p:ph sz="quarter" idx="11"/>
          </p:nvPr>
        </p:nvSpPr>
        <p:spPr>
          <a:xfrm>
            <a:off x="838200" y="1333503"/>
            <a:ext cx="10515600" cy="731783"/>
          </a:xfrm>
        </p:spPr>
        <p:txBody>
          <a:bodyPr>
            <a:normAutofit/>
          </a:bodyPr>
          <a:lstStyle>
            <a:lvl1pPr>
              <a:defRPr sz="2400" b="0">
                <a:solidFill>
                  <a:schemeClr val="accent6"/>
                </a:solidFill>
              </a:defRPr>
            </a:lvl1pPr>
          </a:lstStyle>
          <a:p>
            <a:pPr lvl="0"/>
            <a:r>
              <a:rPr lang="en-US" dirty="0"/>
              <a:t>Edit Master text styles</a:t>
            </a:r>
          </a:p>
        </p:txBody>
      </p:sp>
    </p:spTree>
    <p:extLst>
      <p:ext uri="{BB962C8B-B14F-4D97-AF65-F5344CB8AC3E}">
        <p14:creationId xmlns:p14="http://schemas.microsoft.com/office/powerpoint/2010/main" val="222086497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ubtitle or text, 3 vert Images, 3 vert Tex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TextBox 24"/>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3" name="Text Placeholder 2"/>
          <p:cNvSpPr>
            <a:spLocks noGrp="1"/>
          </p:cNvSpPr>
          <p:nvPr>
            <p:ph type="body" sz="quarter" idx="11"/>
          </p:nvPr>
        </p:nvSpPr>
        <p:spPr>
          <a:xfrm>
            <a:off x="838202" y="3587751"/>
            <a:ext cx="3134711" cy="2393949"/>
          </a:xfrm>
        </p:spPr>
        <p:txBody>
          <a:bodyPr/>
          <a:lstStyle/>
          <a:p>
            <a:pPr lvl="0"/>
            <a:r>
              <a:rPr lang="en-US"/>
              <a:t>Edit Master text styles</a:t>
            </a:r>
          </a:p>
          <a:p>
            <a:pPr lvl="1"/>
            <a:r>
              <a:rPr lang="en-US"/>
              <a:t>Second level</a:t>
            </a:r>
          </a:p>
          <a:p>
            <a:pPr lvl="2"/>
            <a:r>
              <a:rPr lang="en-US"/>
              <a:t>Third level</a:t>
            </a:r>
          </a:p>
        </p:txBody>
      </p:sp>
      <p:sp>
        <p:nvSpPr>
          <p:cNvPr id="8" name="Text Placeholder 2"/>
          <p:cNvSpPr>
            <a:spLocks noGrp="1"/>
          </p:cNvSpPr>
          <p:nvPr>
            <p:ph type="body" sz="quarter" idx="12"/>
          </p:nvPr>
        </p:nvSpPr>
        <p:spPr>
          <a:xfrm>
            <a:off x="8219091" y="3587750"/>
            <a:ext cx="3134711" cy="2393949"/>
          </a:xfrm>
        </p:spPr>
        <p:txBody>
          <a:bodyPr/>
          <a:lstStyle/>
          <a:p>
            <a:pPr lvl="0"/>
            <a:r>
              <a:rPr lang="en-US"/>
              <a:t>Edit Master text styles</a:t>
            </a:r>
          </a:p>
          <a:p>
            <a:pPr lvl="1"/>
            <a:r>
              <a:rPr lang="en-US"/>
              <a:t>Second level</a:t>
            </a:r>
          </a:p>
          <a:p>
            <a:pPr lvl="2"/>
            <a:r>
              <a:rPr lang="en-US"/>
              <a:t>Third level</a:t>
            </a:r>
          </a:p>
        </p:txBody>
      </p:sp>
      <p:sp>
        <p:nvSpPr>
          <p:cNvPr id="9" name="Text Placeholder 2"/>
          <p:cNvSpPr>
            <a:spLocks noGrp="1"/>
          </p:cNvSpPr>
          <p:nvPr>
            <p:ph type="body" sz="quarter" idx="13"/>
          </p:nvPr>
        </p:nvSpPr>
        <p:spPr>
          <a:xfrm>
            <a:off x="4528646" y="3587751"/>
            <a:ext cx="3134711" cy="2393949"/>
          </a:xfrm>
        </p:spPr>
        <p:txBody>
          <a:bodyPr/>
          <a:lstStyle/>
          <a:p>
            <a:pPr lvl="0"/>
            <a:r>
              <a:rPr lang="en-US"/>
              <a:t>Edit Master text styles</a:t>
            </a:r>
          </a:p>
          <a:p>
            <a:pPr lvl="1"/>
            <a:r>
              <a:rPr lang="en-US"/>
              <a:t>Second level</a:t>
            </a:r>
          </a:p>
          <a:p>
            <a:pPr lvl="2"/>
            <a:r>
              <a:rPr lang="en-US"/>
              <a:t>Third level</a:t>
            </a:r>
          </a:p>
        </p:txBody>
      </p:sp>
      <p:sp>
        <p:nvSpPr>
          <p:cNvPr id="6" name="Picture Placeholder 5"/>
          <p:cNvSpPr>
            <a:spLocks noGrp="1"/>
          </p:cNvSpPr>
          <p:nvPr>
            <p:ph type="pic" sz="quarter" idx="14"/>
          </p:nvPr>
        </p:nvSpPr>
        <p:spPr>
          <a:xfrm>
            <a:off x="1517431" y="2396361"/>
            <a:ext cx="1776248" cy="1032479"/>
          </a:xfrm>
        </p:spPr>
        <p:txBody>
          <a:bodyPr/>
          <a:lstStyle/>
          <a:p>
            <a:r>
              <a:rPr lang="en-US"/>
              <a:t>Click icon to add picture</a:t>
            </a:r>
          </a:p>
        </p:txBody>
      </p:sp>
      <p:sp>
        <p:nvSpPr>
          <p:cNvPr id="12" name="Picture Placeholder 5"/>
          <p:cNvSpPr>
            <a:spLocks noGrp="1"/>
          </p:cNvSpPr>
          <p:nvPr>
            <p:ph type="pic" sz="quarter" idx="15"/>
          </p:nvPr>
        </p:nvSpPr>
        <p:spPr>
          <a:xfrm>
            <a:off x="8898320" y="2290025"/>
            <a:ext cx="1776248" cy="1032479"/>
          </a:xfrm>
        </p:spPr>
        <p:txBody>
          <a:bodyPr/>
          <a:lstStyle/>
          <a:p>
            <a:r>
              <a:rPr lang="en-US"/>
              <a:t>Click icon to add picture</a:t>
            </a:r>
          </a:p>
        </p:txBody>
      </p:sp>
      <p:sp>
        <p:nvSpPr>
          <p:cNvPr id="13" name="Picture Placeholder 5"/>
          <p:cNvSpPr>
            <a:spLocks noGrp="1"/>
          </p:cNvSpPr>
          <p:nvPr>
            <p:ph type="pic" sz="quarter" idx="16"/>
          </p:nvPr>
        </p:nvSpPr>
        <p:spPr>
          <a:xfrm>
            <a:off x="5207875" y="2396361"/>
            <a:ext cx="1776248" cy="1032479"/>
          </a:xfrm>
        </p:spPr>
        <p:txBody>
          <a:bodyPr/>
          <a:lstStyle/>
          <a:p>
            <a:r>
              <a:rPr lang="en-US"/>
              <a:t>Click icon to add picture</a:t>
            </a:r>
          </a:p>
        </p:txBody>
      </p:sp>
      <p:cxnSp>
        <p:nvCxnSpPr>
          <p:cNvPr id="16" name="Straight Connector 15"/>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Content Placeholder 8"/>
          <p:cNvSpPr>
            <a:spLocks noGrp="1"/>
          </p:cNvSpPr>
          <p:nvPr>
            <p:ph sz="quarter" idx="17"/>
          </p:nvPr>
        </p:nvSpPr>
        <p:spPr>
          <a:xfrm>
            <a:off x="838200" y="1333503"/>
            <a:ext cx="10515600" cy="731783"/>
          </a:xfrm>
        </p:spPr>
        <p:txBody>
          <a:bodyPr>
            <a:normAutofit/>
          </a:bodyPr>
          <a:lstStyle>
            <a:lvl1pPr>
              <a:defRPr sz="2400" b="0" i="0">
                <a:solidFill>
                  <a:schemeClr val="accent5"/>
                </a:solidFill>
              </a:defRPr>
            </a:lvl1pPr>
          </a:lstStyle>
          <a:p>
            <a:pPr lvl="0"/>
            <a:r>
              <a:rPr lang="en-US" dirty="0"/>
              <a:t>Edit Master text styles</a:t>
            </a:r>
          </a:p>
        </p:txBody>
      </p:sp>
    </p:spTree>
    <p:extLst>
      <p:ext uri="{BB962C8B-B14F-4D97-AF65-F5344CB8AC3E}">
        <p14:creationId xmlns:p14="http://schemas.microsoft.com/office/powerpoint/2010/main" val="425234221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plit Content, Shaded">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Box 21"/>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13" name="Rectangle 12"/>
          <p:cNvSpPr/>
          <p:nvPr userDrawn="1"/>
        </p:nvSpPr>
        <p:spPr>
          <a:xfrm>
            <a:off x="6274678" y="1333501"/>
            <a:ext cx="5104524" cy="4648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ontent Placeholder 11"/>
          <p:cNvSpPr>
            <a:spLocks noGrp="1"/>
          </p:cNvSpPr>
          <p:nvPr>
            <p:ph sz="quarter" idx="10"/>
          </p:nvPr>
        </p:nvSpPr>
        <p:spPr>
          <a:xfrm>
            <a:off x="6593490" y="1612024"/>
            <a:ext cx="4466897" cy="41463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11"/>
          </p:nvPr>
        </p:nvSpPr>
        <p:spPr>
          <a:xfrm>
            <a:off x="838202" y="1612024"/>
            <a:ext cx="4949497" cy="4369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0207946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plit Content, Shaded">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extBox 19"/>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12" name="Content Placeholder 11"/>
          <p:cNvSpPr>
            <a:spLocks noGrp="1"/>
          </p:cNvSpPr>
          <p:nvPr>
            <p:ph sz="quarter" idx="10"/>
          </p:nvPr>
        </p:nvSpPr>
        <p:spPr>
          <a:xfrm>
            <a:off x="6625901" y="1581568"/>
            <a:ext cx="4466897" cy="42553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11"/>
          </p:nvPr>
        </p:nvSpPr>
        <p:spPr>
          <a:xfrm>
            <a:off x="838202" y="1581568"/>
            <a:ext cx="4949497" cy="4255376"/>
          </a:xfrm>
        </p:spPr>
        <p:txBody>
          <a:bodyPr/>
          <a:lstStyle>
            <a:lvl1pPr marL="0" indent="0">
              <a:lnSpc>
                <a:spcPct val="110000"/>
              </a:lnSpc>
              <a:spcBef>
                <a:spcPts val="0"/>
              </a:spcBef>
              <a:spcAft>
                <a:spcPts val="600"/>
              </a:spcAft>
              <a:defRPr sz="2400"/>
            </a:lvl1pPr>
            <a:lvl2pPr marL="274320" indent="-182880">
              <a:lnSpc>
                <a:spcPct val="110000"/>
              </a:lnSpc>
              <a:spcAft>
                <a:spcPts val="600"/>
              </a:spcAft>
              <a:buClr>
                <a:schemeClr val="bg1"/>
              </a:buClr>
              <a:buFont typeface="Arial" panose="020B0604020202020204" pitchFamily="34" charset="0"/>
              <a:buChar char="•"/>
              <a:defRPr sz="2000"/>
            </a:lvl2pPr>
            <a:lvl3pPr marL="457200" indent="-182880">
              <a:lnSpc>
                <a:spcPct val="110000"/>
              </a:lnSpc>
              <a:spcAft>
                <a:spcPts val="600"/>
              </a:spcAft>
              <a:defRPr/>
            </a:lvl3pPr>
            <a:lvl4pPr marL="182880" indent="-182880">
              <a:lnSpc>
                <a:spcPct val="110000"/>
              </a:lnSpc>
              <a:spcAft>
                <a:spcPts val="600"/>
              </a:spcAft>
              <a:defRPr/>
            </a:lvl4pPr>
            <a:lvl5pPr marL="182880" indent="-182880">
              <a:lnSpc>
                <a:spcPct val="110000"/>
              </a:lnSpc>
              <a:spcAft>
                <a:spcPts val="600"/>
              </a:spcAft>
              <a:defRPr/>
            </a:lvl5pPr>
          </a:lstStyle>
          <a:p>
            <a:pPr lvl="0"/>
            <a:r>
              <a:rPr lang="en-US" dirty="0"/>
              <a:t>Edit Master text styles</a:t>
            </a:r>
          </a:p>
          <a:p>
            <a:pPr lvl="1"/>
            <a:r>
              <a:rPr lang="en-US" dirty="0"/>
              <a:t>Second level</a:t>
            </a:r>
          </a:p>
          <a:p>
            <a:pPr lvl="2"/>
            <a:r>
              <a:rPr lang="en-US" dirty="0"/>
              <a:t>Third level</a:t>
            </a:r>
          </a:p>
        </p:txBody>
      </p:sp>
      <p:cxnSp>
        <p:nvCxnSpPr>
          <p:cNvPr id="9" name="Straight Connector 8"/>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Title 1"/>
          <p:cNvSpPr>
            <a:spLocks noGrp="1"/>
          </p:cNvSpPr>
          <p:nvPr>
            <p:ph type="title"/>
          </p:nvPr>
        </p:nvSpPr>
        <p:spPr>
          <a:xfrm>
            <a:off x="1793533" y="630622"/>
            <a:ext cx="9560267" cy="558721"/>
          </a:xfrm>
        </p:spPr>
        <p:txBody>
          <a:bodyPr/>
          <a:lstStyle/>
          <a:p>
            <a:r>
              <a:rPr lang="en-US" dirty="0"/>
              <a:t>Click to edit Master title style</a:t>
            </a:r>
          </a:p>
        </p:txBody>
      </p:sp>
      <p:grpSp>
        <p:nvGrpSpPr>
          <p:cNvPr id="34" name="Group 33"/>
          <p:cNvGrpSpPr/>
          <p:nvPr userDrawn="1"/>
        </p:nvGrpSpPr>
        <p:grpSpPr>
          <a:xfrm>
            <a:off x="810611" y="528170"/>
            <a:ext cx="810957" cy="635613"/>
            <a:chOff x="604815" y="360399"/>
            <a:chExt cx="608218" cy="721630"/>
          </a:xfrm>
        </p:grpSpPr>
        <p:sp>
          <p:nvSpPr>
            <p:cNvPr id="35" name="Freeform 34"/>
            <p:cNvSpPr/>
            <p:nvPr/>
          </p:nvSpPr>
          <p:spPr>
            <a:xfrm rot="10800000">
              <a:off x="729402" y="820144"/>
              <a:ext cx="227542" cy="261885"/>
            </a:xfrm>
            <a:custGeom>
              <a:avLst/>
              <a:gdLst>
                <a:gd name="connsiteX0" fmla="*/ 0 w 253315"/>
                <a:gd name="connsiteY0" fmla="*/ 110192 h 220384"/>
                <a:gd name="connsiteX1" fmla="*/ 55096 w 253315"/>
                <a:gd name="connsiteY1" fmla="*/ 0 h 220384"/>
                <a:gd name="connsiteX2" fmla="*/ 198219 w 253315"/>
                <a:gd name="connsiteY2" fmla="*/ 0 h 220384"/>
                <a:gd name="connsiteX3" fmla="*/ 253315 w 253315"/>
                <a:gd name="connsiteY3" fmla="*/ 110192 h 220384"/>
                <a:gd name="connsiteX4" fmla="*/ 198219 w 253315"/>
                <a:gd name="connsiteY4" fmla="*/ 220384 h 220384"/>
                <a:gd name="connsiteX5" fmla="*/ 55096 w 253315"/>
                <a:gd name="connsiteY5" fmla="*/ 220384 h 220384"/>
                <a:gd name="connsiteX6" fmla="*/ 0 w 253315"/>
                <a:gd name="connsiteY6" fmla="*/ 110192 h 22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15" h="220384">
                  <a:moveTo>
                    <a:pt x="126657" y="0"/>
                  </a:moveTo>
                  <a:lnTo>
                    <a:pt x="253314" y="47934"/>
                  </a:lnTo>
                  <a:lnTo>
                    <a:pt x="253314" y="172450"/>
                  </a:lnTo>
                  <a:lnTo>
                    <a:pt x="126658" y="220384"/>
                  </a:lnTo>
                  <a:lnTo>
                    <a:pt x="1" y="172450"/>
                  </a:lnTo>
                  <a:lnTo>
                    <a:pt x="1" y="47934"/>
                  </a:lnTo>
                  <a:lnTo>
                    <a:pt x="126657" y="0"/>
                  </a:lnTo>
                  <a:close/>
                </a:path>
              </a:pathLst>
            </a:cu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823" tIns="69956" rIns="64824" bIns="69955" numCol="1" spcCol="1270" anchor="ctr" anchorCtr="0">
              <a:noAutofit/>
            </a:bodyPr>
            <a:lstStyle/>
            <a:p>
              <a:pPr lvl="0" algn="ctr" defTabSz="355600">
                <a:lnSpc>
                  <a:spcPct val="90000"/>
                </a:lnSpc>
                <a:spcBef>
                  <a:spcPct val="0"/>
                </a:spcBef>
                <a:spcAft>
                  <a:spcPct val="35000"/>
                </a:spcAft>
              </a:pPr>
              <a:r>
                <a:rPr lang="en-US" sz="800" kern="1200" dirty="0"/>
                <a:t>  </a:t>
              </a:r>
            </a:p>
          </p:txBody>
        </p:sp>
        <p:sp>
          <p:nvSpPr>
            <p:cNvPr id="36" name="Freeform 35"/>
            <p:cNvSpPr/>
            <p:nvPr/>
          </p:nvSpPr>
          <p:spPr>
            <a:xfrm rot="10800000">
              <a:off x="985491" y="820144"/>
              <a:ext cx="227542" cy="261885"/>
            </a:xfrm>
            <a:custGeom>
              <a:avLst/>
              <a:gdLst>
                <a:gd name="connsiteX0" fmla="*/ 0 w 253315"/>
                <a:gd name="connsiteY0" fmla="*/ 110192 h 220384"/>
                <a:gd name="connsiteX1" fmla="*/ 55096 w 253315"/>
                <a:gd name="connsiteY1" fmla="*/ 0 h 220384"/>
                <a:gd name="connsiteX2" fmla="*/ 198219 w 253315"/>
                <a:gd name="connsiteY2" fmla="*/ 0 h 220384"/>
                <a:gd name="connsiteX3" fmla="*/ 253315 w 253315"/>
                <a:gd name="connsiteY3" fmla="*/ 110192 h 220384"/>
                <a:gd name="connsiteX4" fmla="*/ 198219 w 253315"/>
                <a:gd name="connsiteY4" fmla="*/ 220384 h 220384"/>
                <a:gd name="connsiteX5" fmla="*/ 55096 w 253315"/>
                <a:gd name="connsiteY5" fmla="*/ 220384 h 220384"/>
                <a:gd name="connsiteX6" fmla="*/ 0 w 253315"/>
                <a:gd name="connsiteY6" fmla="*/ 110192 h 22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15" h="220384">
                  <a:moveTo>
                    <a:pt x="126657" y="0"/>
                  </a:moveTo>
                  <a:lnTo>
                    <a:pt x="253314" y="47934"/>
                  </a:lnTo>
                  <a:lnTo>
                    <a:pt x="253314" y="172450"/>
                  </a:lnTo>
                  <a:lnTo>
                    <a:pt x="126658" y="220384"/>
                  </a:lnTo>
                  <a:lnTo>
                    <a:pt x="1" y="172450"/>
                  </a:lnTo>
                  <a:lnTo>
                    <a:pt x="1" y="47934"/>
                  </a:lnTo>
                  <a:lnTo>
                    <a:pt x="126657" y="0"/>
                  </a:lnTo>
                  <a:close/>
                </a:path>
              </a:pathLst>
            </a:custGeom>
            <a:solidFill>
              <a:srgbClr val="D9D9D9"/>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34343" tIns="39476" rIns="34344" bIns="39475" numCol="1" spcCol="1270" anchor="ctr" anchorCtr="0">
              <a:noAutofit/>
            </a:bodyPr>
            <a:lstStyle/>
            <a:p>
              <a:pPr lvl="0" algn="ctr" defTabSz="533400">
                <a:lnSpc>
                  <a:spcPct val="90000"/>
                </a:lnSpc>
                <a:spcBef>
                  <a:spcPct val="0"/>
                </a:spcBef>
                <a:spcAft>
                  <a:spcPct val="35000"/>
                </a:spcAft>
              </a:pPr>
              <a:endParaRPr lang="en-US" sz="1200" kern="1200" dirty="0"/>
            </a:p>
          </p:txBody>
        </p:sp>
        <p:sp>
          <p:nvSpPr>
            <p:cNvPr id="37" name="Freeform 36"/>
            <p:cNvSpPr/>
            <p:nvPr/>
          </p:nvSpPr>
          <p:spPr>
            <a:xfrm rot="10800000">
              <a:off x="856669" y="591357"/>
              <a:ext cx="227542" cy="261885"/>
            </a:xfrm>
            <a:custGeom>
              <a:avLst/>
              <a:gdLst>
                <a:gd name="connsiteX0" fmla="*/ 0 w 253315"/>
                <a:gd name="connsiteY0" fmla="*/ 110192 h 220384"/>
                <a:gd name="connsiteX1" fmla="*/ 55096 w 253315"/>
                <a:gd name="connsiteY1" fmla="*/ 0 h 220384"/>
                <a:gd name="connsiteX2" fmla="*/ 198219 w 253315"/>
                <a:gd name="connsiteY2" fmla="*/ 0 h 220384"/>
                <a:gd name="connsiteX3" fmla="*/ 253315 w 253315"/>
                <a:gd name="connsiteY3" fmla="*/ 110192 h 220384"/>
                <a:gd name="connsiteX4" fmla="*/ 198219 w 253315"/>
                <a:gd name="connsiteY4" fmla="*/ 220384 h 220384"/>
                <a:gd name="connsiteX5" fmla="*/ 55096 w 253315"/>
                <a:gd name="connsiteY5" fmla="*/ 220384 h 220384"/>
                <a:gd name="connsiteX6" fmla="*/ 0 w 253315"/>
                <a:gd name="connsiteY6" fmla="*/ 110192 h 22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15" h="220384">
                  <a:moveTo>
                    <a:pt x="126657" y="0"/>
                  </a:moveTo>
                  <a:lnTo>
                    <a:pt x="253314" y="47934"/>
                  </a:lnTo>
                  <a:lnTo>
                    <a:pt x="253314" y="172450"/>
                  </a:lnTo>
                  <a:lnTo>
                    <a:pt x="126658" y="220384"/>
                  </a:lnTo>
                  <a:lnTo>
                    <a:pt x="1" y="172450"/>
                  </a:lnTo>
                  <a:lnTo>
                    <a:pt x="1" y="47934"/>
                  </a:lnTo>
                  <a:lnTo>
                    <a:pt x="126657" y="0"/>
                  </a:lnTo>
                  <a:close/>
                </a:path>
              </a:pathLst>
            </a:custGeom>
            <a:solidFill>
              <a:schemeClr val="accent5"/>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64823" tIns="69956" rIns="64824" bIns="69955" numCol="1" spcCol="1270" anchor="ctr" anchorCtr="0">
              <a:noAutofit/>
            </a:bodyPr>
            <a:lstStyle/>
            <a:p>
              <a:pPr lvl="0" algn="ctr" defTabSz="355600">
                <a:lnSpc>
                  <a:spcPct val="90000"/>
                </a:lnSpc>
                <a:spcBef>
                  <a:spcPct val="0"/>
                </a:spcBef>
                <a:spcAft>
                  <a:spcPct val="35000"/>
                </a:spcAft>
              </a:pPr>
              <a:r>
                <a:rPr lang="en-US" sz="800" kern="1200" dirty="0"/>
                <a:t>  </a:t>
              </a:r>
            </a:p>
          </p:txBody>
        </p:sp>
        <p:sp>
          <p:nvSpPr>
            <p:cNvPr id="38" name="Freeform 37"/>
            <p:cNvSpPr/>
            <p:nvPr/>
          </p:nvSpPr>
          <p:spPr>
            <a:xfrm rot="10800000">
              <a:off x="604815" y="591357"/>
              <a:ext cx="227542" cy="261885"/>
            </a:xfrm>
            <a:custGeom>
              <a:avLst/>
              <a:gdLst>
                <a:gd name="connsiteX0" fmla="*/ 0 w 253315"/>
                <a:gd name="connsiteY0" fmla="*/ 110192 h 220384"/>
                <a:gd name="connsiteX1" fmla="*/ 55096 w 253315"/>
                <a:gd name="connsiteY1" fmla="*/ 0 h 220384"/>
                <a:gd name="connsiteX2" fmla="*/ 198219 w 253315"/>
                <a:gd name="connsiteY2" fmla="*/ 0 h 220384"/>
                <a:gd name="connsiteX3" fmla="*/ 253315 w 253315"/>
                <a:gd name="connsiteY3" fmla="*/ 110192 h 220384"/>
                <a:gd name="connsiteX4" fmla="*/ 198219 w 253315"/>
                <a:gd name="connsiteY4" fmla="*/ 220384 h 220384"/>
                <a:gd name="connsiteX5" fmla="*/ 55096 w 253315"/>
                <a:gd name="connsiteY5" fmla="*/ 220384 h 220384"/>
                <a:gd name="connsiteX6" fmla="*/ 0 w 253315"/>
                <a:gd name="connsiteY6" fmla="*/ 110192 h 22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15" h="220384">
                  <a:moveTo>
                    <a:pt x="126657" y="0"/>
                  </a:moveTo>
                  <a:lnTo>
                    <a:pt x="253314" y="47934"/>
                  </a:lnTo>
                  <a:lnTo>
                    <a:pt x="253314" y="172450"/>
                  </a:lnTo>
                  <a:lnTo>
                    <a:pt x="126658" y="220384"/>
                  </a:lnTo>
                  <a:lnTo>
                    <a:pt x="1" y="172450"/>
                  </a:lnTo>
                  <a:lnTo>
                    <a:pt x="1" y="47934"/>
                  </a:lnTo>
                  <a:lnTo>
                    <a:pt x="126657" y="0"/>
                  </a:lnTo>
                  <a:close/>
                </a:path>
              </a:pathLst>
            </a:custGeom>
            <a:solidFill>
              <a:schemeClr val="tx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4343" tIns="39476" rIns="34344" bIns="39475" numCol="1" spcCol="1270" anchor="ctr" anchorCtr="0">
              <a:noAutofit/>
            </a:bodyPr>
            <a:lstStyle/>
            <a:p>
              <a:pPr lvl="0" algn="ctr" defTabSz="533400">
                <a:lnSpc>
                  <a:spcPct val="90000"/>
                </a:lnSpc>
                <a:spcBef>
                  <a:spcPct val="0"/>
                </a:spcBef>
                <a:spcAft>
                  <a:spcPct val="35000"/>
                </a:spcAft>
              </a:pPr>
              <a:endParaRPr lang="en-US" sz="1200" kern="1200"/>
            </a:p>
          </p:txBody>
        </p:sp>
        <p:sp>
          <p:nvSpPr>
            <p:cNvPr id="39" name="Freeform 38"/>
            <p:cNvSpPr/>
            <p:nvPr/>
          </p:nvSpPr>
          <p:spPr>
            <a:xfrm rot="10800000">
              <a:off x="729402" y="360399"/>
              <a:ext cx="227542" cy="261885"/>
            </a:xfrm>
            <a:custGeom>
              <a:avLst/>
              <a:gdLst>
                <a:gd name="connsiteX0" fmla="*/ 0 w 253315"/>
                <a:gd name="connsiteY0" fmla="*/ 110192 h 220384"/>
                <a:gd name="connsiteX1" fmla="*/ 55096 w 253315"/>
                <a:gd name="connsiteY1" fmla="*/ 0 h 220384"/>
                <a:gd name="connsiteX2" fmla="*/ 198219 w 253315"/>
                <a:gd name="connsiteY2" fmla="*/ 0 h 220384"/>
                <a:gd name="connsiteX3" fmla="*/ 253315 w 253315"/>
                <a:gd name="connsiteY3" fmla="*/ 110192 h 220384"/>
                <a:gd name="connsiteX4" fmla="*/ 198219 w 253315"/>
                <a:gd name="connsiteY4" fmla="*/ 220384 h 220384"/>
                <a:gd name="connsiteX5" fmla="*/ 55096 w 253315"/>
                <a:gd name="connsiteY5" fmla="*/ 220384 h 220384"/>
                <a:gd name="connsiteX6" fmla="*/ 0 w 253315"/>
                <a:gd name="connsiteY6" fmla="*/ 110192 h 22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15" h="220384">
                  <a:moveTo>
                    <a:pt x="126657" y="0"/>
                  </a:moveTo>
                  <a:lnTo>
                    <a:pt x="253314" y="47934"/>
                  </a:lnTo>
                  <a:lnTo>
                    <a:pt x="253314" y="172450"/>
                  </a:lnTo>
                  <a:lnTo>
                    <a:pt x="126658" y="220384"/>
                  </a:lnTo>
                  <a:lnTo>
                    <a:pt x="1" y="172450"/>
                  </a:lnTo>
                  <a:lnTo>
                    <a:pt x="1" y="47934"/>
                  </a:lnTo>
                  <a:lnTo>
                    <a:pt x="126657" y="0"/>
                  </a:lnTo>
                  <a:close/>
                </a:path>
              </a:pathLst>
            </a:custGeom>
            <a:solidFill>
              <a:srgbClr val="D9D9D9"/>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64823" tIns="69956" rIns="64824" bIns="69955" numCol="1" spcCol="1270" anchor="ctr" anchorCtr="0">
              <a:noAutofit/>
            </a:bodyPr>
            <a:lstStyle/>
            <a:p>
              <a:pPr lvl="0" algn="ctr" defTabSz="355600">
                <a:lnSpc>
                  <a:spcPct val="90000"/>
                </a:lnSpc>
                <a:spcBef>
                  <a:spcPct val="0"/>
                </a:spcBef>
                <a:spcAft>
                  <a:spcPct val="35000"/>
                </a:spcAft>
              </a:pPr>
              <a:r>
                <a:rPr lang="en-US" sz="800" kern="1200" dirty="0"/>
                <a:t>    </a:t>
              </a:r>
            </a:p>
          </p:txBody>
        </p:sp>
        <p:sp>
          <p:nvSpPr>
            <p:cNvPr id="40" name="Freeform 39"/>
            <p:cNvSpPr/>
            <p:nvPr/>
          </p:nvSpPr>
          <p:spPr>
            <a:xfrm rot="10800000">
              <a:off x="985490" y="360399"/>
              <a:ext cx="227542" cy="261885"/>
            </a:xfrm>
            <a:custGeom>
              <a:avLst/>
              <a:gdLst>
                <a:gd name="connsiteX0" fmla="*/ 0 w 253315"/>
                <a:gd name="connsiteY0" fmla="*/ 110192 h 220384"/>
                <a:gd name="connsiteX1" fmla="*/ 55096 w 253315"/>
                <a:gd name="connsiteY1" fmla="*/ 0 h 220384"/>
                <a:gd name="connsiteX2" fmla="*/ 198219 w 253315"/>
                <a:gd name="connsiteY2" fmla="*/ 0 h 220384"/>
                <a:gd name="connsiteX3" fmla="*/ 253315 w 253315"/>
                <a:gd name="connsiteY3" fmla="*/ 110192 h 220384"/>
                <a:gd name="connsiteX4" fmla="*/ 198219 w 253315"/>
                <a:gd name="connsiteY4" fmla="*/ 220384 h 220384"/>
                <a:gd name="connsiteX5" fmla="*/ 55096 w 253315"/>
                <a:gd name="connsiteY5" fmla="*/ 220384 h 220384"/>
                <a:gd name="connsiteX6" fmla="*/ 0 w 253315"/>
                <a:gd name="connsiteY6" fmla="*/ 110192 h 22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15" h="220384">
                  <a:moveTo>
                    <a:pt x="126657" y="0"/>
                  </a:moveTo>
                  <a:lnTo>
                    <a:pt x="253314" y="47934"/>
                  </a:lnTo>
                  <a:lnTo>
                    <a:pt x="253314" y="172450"/>
                  </a:lnTo>
                  <a:lnTo>
                    <a:pt x="126658" y="220384"/>
                  </a:lnTo>
                  <a:lnTo>
                    <a:pt x="1" y="172450"/>
                  </a:lnTo>
                  <a:lnTo>
                    <a:pt x="1" y="47934"/>
                  </a:lnTo>
                  <a:lnTo>
                    <a:pt x="126657" y="0"/>
                  </a:ln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34343" tIns="39476" rIns="34344" bIns="39475" numCol="1" spcCol="1270" anchor="ctr" anchorCtr="0">
              <a:noAutofit/>
            </a:bodyPr>
            <a:lstStyle/>
            <a:p>
              <a:pPr lvl="0" algn="ctr" defTabSz="533400">
                <a:lnSpc>
                  <a:spcPct val="90000"/>
                </a:lnSpc>
                <a:spcBef>
                  <a:spcPct val="0"/>
                </a:spcBef>
                <a:spcAft>
                  <a:spcPct val="35000"/>
                </a:spcAft>
              </a:pPr>
              <a:endParaRPr lang="en-US" sz="1200" kern="1200"/>
            </a:p>
          </p:txBody>
        </p:sp>
      </p:grpSp>
    </p:spTree>
    <p:extLst>
      <p:ext uri="{BB962C8B-B14F-4D97-AF65-F5344CB8AC3E}">
        <p14:creationId xmlns:p14="http://schemas.microsoft.com/office/powerpoint/2010/main" val="1524226496"/>
      </p:ext>
    </p:extLst>
  </p:cSld>
  <p:clrMapOvr>
    <a:masterClrMapping/>
  </p:clrMapOvr>
  <p:extLst>
    <p:ext uri="{DCECCB84-F9BA-43D5-87BE-67443E8EF086}">
      <p15:sldGuideLst xmlns:p15="http://schemas.microsoft.com/office/powerpoint/2012/main">
        <p15:guide id="1" pos="3840" userDrawn="1">
          <p15:clr>
            <a:srgbClr val="FBAE40"/>
          </p15:clr>
        </p15:guide>
        <p15:guide id="2" pos="6464" userDrawn="1">
          <p15:clr>
            <a:srgbClr val="FBAE40"/>
          </p15:clr>
        </p15:guide>
        <p15:guide id="3" pos="4096"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or text, Split Vert. 2 Text with Titles, ">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TextBox 23"/>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9" name="Text Placeholder 2"/>
          <p:cNvSpPr>
            <a:spLocks noGrp="1"/>
          </p:cNvSpPr>
          <p:nvPr>
            <p:ph type="body" sz="quarter" idx="13"/>
          </p:nvPr>
        </p:nvSpPr>
        <p:spPr>
          <a:xfrm>
            <a:off x="838201" y="3097382"/>
            <a:ext cx="4369675" cy="28843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7"/>
          </p:nvPr>
        </p:nvSpPr>
        <p:spPr>
          <a:xfrm>
            <a:off x="6984124" y="3097380"/>
            <a:ext cx="4369677" cy="28843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8"/>
          </p:nvPr>
        </p:nvSpPr>
        <p:spPr>
          <a:xfrm>
            <a:off x="838201" y="2270180"/>
            <a:ext cx="4369675" cy="622300"/>
          </a:xfrm>
          <a:solidFill>
            <a:schemeClr val="accent5"/>
          </a:solidFill>
        </p:spPr>
        <p:txBody>
          <a:bodyPr anchor="ctr">
            <a:normAutofit/>
          </a:bodyPr>
          <a:lstStyle>
            <a:lvl1pPr algn="ctr">
              <a:defRPr sz="1500">
                <a:solidFill>
                  <a:schemeClr val="bg1"/>
                </a:solidFill>
              </a:defRPr>
            </a:lvl1pPr>
          </a:lstStyle>
          <a:p>
            <a:pPr lvl="0"/>
            <a:r>
              <a:rPr lang="en-US"/>
              <a:t>Edit Master text styles</a:t>
            </a:r>
          </a:p>
        </p:txBody>
      </p:sp>
      <p:sp>
        <p:nvSpPr>
          <p:cNvPr id="12" name="Text Placeholder 2"/>
          <p:cNvSpPr>
            <a:spLocks noGrp="1"/>
          </p:cNvSpPr>
          <p:nvPr>
            <p:ph type="body" sz="quarter" idx="19"/>
          </p:nvPr>
        </p:nvSpPr>
        <p:spPr>
          <a:xfrm>
            <a:off x="6984124" y="2270180"/>
            <a:ext cx="4369677" cy="622300"/>
          </a:xfrm>
          <a:solidFill>
            <a:schemeClr val="accent5"/>
          </a:solidFill>
        </p:spPr>
        <p:txBody>
          <a:bodyPr anchor="ctr">
            <a:normAutofit/>
          </a:bodyPr>
          <a:lstStyle>
            <a:lvl1pPr algn="ctr">
              <a:defRPr sz="1500">
                <a:solidFill>
                  <a:schemeClr val="bg1"/>
                </a:solidFill>
              </a:defRPr>
            </a:lvl1pPr>
          </a:lstStyle>
          <a:p>
            <a:pPr lvl="0"/>
            <a:r>
              <a:rPr lang="en-US"/>
              <a:t>Edit Master text styles</a:t>
            </a:r>
          </a:p>
        </p:txBody>
      </p:sp>
      <p:cxnSp>
        <p:nvCxnSpPr>
          <p:cNvPr id="11" name="Straight Connector 10"/>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cxnSp>
        <p:nvCxnSpPr>
          <p:cNvPr id="14" name="Straight Connector 13"/>
          <p:cNvCxnSpPr/>
          <p:nvPr userDrawn="1"/>
        </p:nvCxnSpPr>
        <p:spPr>
          <a:xfrm>
            <a:off x="6016841" y="2225210"/>
            <a:ext cx="0" cy="3640521"/>
          </a:xfrm>
          <a:prstGeom prst="line">
            <a:avLst/>
          </a:prstGeom>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16" name="Content Placeholder 8"/>
          <p:cNvSpPr>
            <a:spLocks noGrp="1"/>
          </p:cNvSpPr>
          <p:nvPr>
            <p:ph sz="quarter" idx="11"/>
          </p:nvPr>
        </p:nvSpPr>
        <p:spPr>
          <a:xfrm>
            <a:off x="838200" y="1333503"/>
            <a:ext cx="10515600" cy="731783"/>
          </a:xfrm>
        </p:spPr>
        <p:txBody>
          <a:bodyPr>
            <a:normAutofit/>
          </a:bodyPr>
          <a:lstStyle>
            <a:lvl1pPr>
              <a:defRPr sz="2400" b="0">
                <a:solidFill>
                  <a:schemeClr val="accent5"/>
                </a:solidFill>
              </a:defRPr>
            </a:lvl1pPr>
          </a:lstStyle>
          <a:p>
            <a:pPr lvl="0"/>
            <a:r>
              <a:rPr lang="en-US" dirty="0"/>
              <a:t>Edit Master text styles</a:t>
            </a:r>
          </a:p>
        </p:txBody>
      </p:sp>
    </p:spTree>
    <p:extLst>
      <p:ext uri="{BB962C8B-B14F-4D97-AF65-F5344CB8AC3E}">
        <p14:creationId xmlns:p14="http://schemas.microsoft.com/office/powerpoint/2010/main" val="67005433"/>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title or text, 3 Vert. Text with Titles">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TextBox 28"/>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9" name="Text Placeholder 2"/>
          <p:cNvSpPr>
            <a:spLocks noGrp="1"/>
          </p:cNvSpPr>
          <p:nvPr>
            <p:ph type="body" sz="quarter" idx="13"/>
          </p:nvPr>
        </p:nvSpPr>
        <p:spPr>
          <a:xfrm>
            <a:off x="838202" y="3097382"/>
            <a:ext cx="2894556" cy="2884321"/>
          </a:xfrm>
        </p:spPr>
        <p:txBody>
          <a:bodyPr>
            <a:normAutofit/>
          </a:bodyPr>
          <a:lstStyle>
            <a:lvl1pPr>
              <a:defRPr sz="1800"/>
            </a:lvl1pPr>
          </a:lstStyle>
          <a:p>
            <a:pPr lvl="0"/>
            <a:r>
              <a:rPr lang="en-US"/>
              <a:t>Edit Master text styles</a:t>
            </a:r>
          </a:p>
        </p:txBody>
      </p:sp>
      <p:cxnSp>
        <p:nvCxnSpPr>
          <p:cNvPr id="13" name="Straight Connector 12"/>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Text Placeholder 2"/>
          <p:cNvSpPr>
            <a:spLocks noGrp="1"/>
          </p:cNvSpPr>
          <p:nvPr>
            <p:ph type="body" sz="quarter" idx="21"/>
          </p:nvPr>
        </p:nvSpPr>
        <p:spPr>
          <a:xfrm>
            <a:off x="8459246" y="2247182"/>
            <a:ext cx="2894556" cy="622300"/>
          </a:xfrm>
          <a:solidFill>
            <a:schemeClr val="accent5"/>
          </a:solidFill>
        </p:spPr>
        <p:txBody>
          <a:bodyPr anchor="ctr">
            <a:noAutofit/>
          </a:bodyPr>
          <a:lstStyle>
            <a:lvl1pPr algn="ctr">
              <a:defRPr sz="1350">
                <a:solidFill>
                  <a:schemeClr val="bg1"/>
                </a:solidFill>
              </a:defRPr>
            </a:lvl1pPr>
          </a:lstStyle>
          <a:p>
            <a:pPr lvl="0"/>
            <a:r>
              <a:rPr lang="en-US"/>
              <a:t>Edit Master text styles</a:t>
            </a:r>
          </a:p>
        </p:txBody>
      </p:sp>
      <p:sp>
        <p:nvSpPr>
          <p:cNvPr id="17" name="Text Placeholder 2"/>
          <p:cNvSpPr>
            <a:spLocks noGrp="1"/>
          </p:cNvSpPr>
          <p:nvPr>
            <p:ph type="body" sz="quarter" idx="22"/>
          </p:nvPr>
        </p:nvSpPr>
        <p:spPr>
          <a:xfrm>
            <a:off x="838202" y="2270180"/>
            <a:ext cx="2894556" cy="599302"/>
          </a:xfrm>
          <a:solidFill>
            <a:schemeClr val="accent5"/>
          </a:solidFill>
        </p:spPr>
        <p:txBody>
          <a:bodyPr anchor="ctr">
            <a:noAutofit/>
          </a:bodyPr>
          <a:lstStyle>
            <a:lvl1pPr algn="ctr">
              <a:defRPr sz="1350">
                <a:solidFill>
                  <a:schemeClr val="bg1"/>
                </a:solidFill>
              </a:defRPr>
            </a:lvl1pPr>
          </a:lstStyle>
          <a:p>
            <a:pPr lvl="0"/>
            <a:r>
              <a:rPr lang="en-US"/>
              <a:t>Edit Master text styles</a:t>
            </a:r>
          </a:p>
        </p:txBody>
      </p:sp>
      <p:sp>
        <p:nvSpPr>
          <p:cNvPr id="18" name="Text Placeholder 2"/>
          <p:cNvSpPr>
            <a:spLocks noGrp="1"/>
          </p:cNvSpPr>
          <p:nvPr>
            <p:ph type="body" sz="quarter" idx="23"/>
          </p:nvPr>
        </p:nvSpPr>
        <p:spPr>
          <a:xfrm>
            <a:off x="4648723" y="2270180"/>
            <a:ext cx="2894556" cy="599302"/>
          </a:xfrm>
          <a:solidFill>
            <a:schemeClr val="accent5"/>
          </a:solidFill>
        </p:spPr>
        <p:txBody>
          <a:bodyPr anchor="ctr">
            <a:noAutofit/>
          </a:bodyPr>
          <a:lstStyle>
            <a:lvl1pPr algn="ctr">
              <a:defRPr sz="1350">
                <a:solidFill>
                  <a:schemeClr val="bg1"/>
                </a:solidFill>
              </a:defRPr>
            </a:lvl1pPr>
          </a:lstStyle>
          <a:p>
            <a:pPr lvl="0"/>
            <a:r>
              <a:rPr lang="en-US"/>
              <a:t>Edit Master text styles</a:t>
            </a:r>
          </a:p>
        </p:txBody>
      </p:sp>
      <p:sp>
        <p:nvSpPr>
          <p:cNvPr id="19" name="Text Placeholder 2"/>
          <p:cNvSpPr>
            <a:spLocks noGrp="1"/>
          </p:cNvSpPr>
          <p:nvPr>
            <p:ph type="body" sz="quarter" idx="24"/>
          </p:nvPr>
        </p:nvSpPr>
        <p:spPr>
          <a:xfrm>
            <a:off x="4648723" y="3074382"/>
            <a:ext cx="2894556" cy="2907321"/>
          </a:xfrm>
        </p:spPr>
        <p:txBody>
          <a:bodyPr>
            <a:normAutofit/>
          </a:bodyPr>
          <a:lstStyle>
            <a:lvl1pPr>
              <a:defRPr sz="1800"/>
            </a:lvl1pPr>
          </a:lstStyle>
          <a:p>
            <a:pPr lvl="0"/>
            <a:r>
              <a:rPr lang="en-US"/>
              <a:t>Edit Master text styles</a:t>
            </a:r>
          </a:p>
        </p:txBody>
      </p:sp>
      <p:sp>
        <p:nvSpPr>
          <p:cNvPr id="21" name="Text Placeholder 2"/>
          <p:cNvSpPr>
            <a:spLocks noGrp="1"/>
          </p:cNvSpPr>
          <p:nvPr>
            <p:ph type="body" sz="quarter" idx="25"/>
          </p:nvPr>
        </p:nvSpPr>
        <p:spPr>
          <a:xfrm>
            <a:off x="8459246" y="3074382"/>
            <a:ext cx="2894556" cy="2907321"/>
          </a:xfrm>
        </p:spPr>
        <p:txBody>
          <a:bodyPr>
            <a:normAutofit/>
          </a:bodyPr>
          <a:lstStyle>
            <a:lvl1pPr>
              <a:defRPr sz="1800"/>
            </a:lvl1pPr>
          </a:lstStyle>
          <a:p>
            <a:pPr lvl="0"/>
            <a:r>
              <a:rPr lang="en-US"/>
              <a:t>Edit Master text styles</a:t>
            </a:r>
          </a:p>
        </p:txBody>
      </p:sp>
      <p:sp>
        <p:nvSpPr>
          <p:cNvPr id="20" name="Content Placeholder 8"/>
          <p:cNvSpPr>
            <a:spLocks noGrp="1"/>
          </p:cNvSpPr>
          <p:nvPr>
            <p:ph sz="quarter" idx="11"/>
          </p:nvPr>
        </p:nvSpPr>
        <p:spPr>
          <a:xfrm>
            <a:off x="838200" y="1333503"/>
            <a:ext cx="10515600" cy="731783"/>
          </a:xfrm>
        </p:spPr>
        <p:txBody>
          <a:bodyPr>
            <a:normAutofit/>
          </a:bodyPr>
          <a:lstStyle>
            <a:lvl1pPr>
              <a:defRPr sz="2400" b="0">
                <a:solidFill>
                  <a:schemeClr val="accent5"/>
                </a:solidFill>
              </a:defRPr>
            </a:lvl1pPr>
          </a:lstStyle>
          <a:p>
            <a:pPr lvl="0"/>
            <a:r>
              <a:rPr lang="en-US" dirty="0"/>
              <a:t>Edit Master text styles</a:t>
            </a:r>
          </a:p>
        </p:txBody>
      </p:sp>
    </p:spTree>
    <p:extLst>
      <p:ext uri="{BB962C8B-B14F-4D97-AF65-F5344CB8AC3E}">
        <p14:creationId xmlns:p14="http://schemas.microsoft.com/office/powerpoint/2010/main" val="272786827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ubtitle or text, Split Content, Shaded">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TextBox 24"/>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13" name="Rectangle 12"/>
          <p:cNvSpPr/>
          <p:nvPr userDrawn="1"/>
        </p:nvSpPr>
        <p:spPr>
          <a:xfrm>
            <a:off x="6274678" y="2065283"/>
            <a:ext cx="5104524" cy="39164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ontent Placeholder 11"/>
          <p:cNvSpPr>
            <a:spLocks noGrp="1"/>
          </p:cNvSpPr>
          <p:nvPr>
            <p:ph sz="quarter" idx="10"/>
          </p:nvPr>
        </p:nvSpPr>
        <p:spPr>
          <a:xfrm>
            <a:off x="6593490" y="2270234"/>
            <a:ext cx="4466897" cy="3547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1"/>
          <p:cNvSpPr>
            <a:spLocks noGrp="1"/>
          </p:cNvSpPr>
          <p:nvPr>
            <p:ph sz="quarter" idx="11"/>
          </p:nvPr>
        </p:nvSpPr>
        <p:spPr>
          <a:xfrm>
            <a:off x="838202" y="2270234"/>
            <a:ext cx="4949497" cy="3711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cxnSp>
        <p:nvCxnSpPr>
          <p:cNvPr id="21" name="Straight Connector 20"/>
          <p:cNvCxnSpPr/>
          <p:nvPr userDrawn="1"/>
        </p:nvCxnSpPr>
        <p:spPr>
          <a:xfrm>
            <a:off x="6016841" y="2225210"/>
            <a:ext cx="0" cy="3640521"/>
          </a:xfrm>
          <a:prstGeom prst="line">
            <a:avLst/>
          </a:prstGeom>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22" name="Content Placeholder 8"/>
          <p:cNvSpPr>
            <a:spLocks noGrp="1"/>
          </p:cNvSpPr>
          <p:nvPr>
            <p:ph sz="quarter" idx="12"/>
          </p:nvPr>
        </p:nvSpPr>
        <p:spPr>
          <a:xfrm>
            <a:off x="838200" y="1333503"/>
            <a:ext cx="10515600" cy="731783"/>
          </a:xfrm>
        </p:spPr>
        <p:txBody>
          <a:bodyPr>
            <a:normAutofit/>
          </a:bodyPr>
          <a:lstStyle>
            <a:lvl1pPr>
              <a:defRPr sz="2400" b="0">
                <a:solidFill>
                  <a:schemeClr val="accent5"/>
                </a:solidFill>
              </a:defRPr>
            </a:lvl1pPr>
          </a:lstStyle>
          <a:p>
            <a:pPr lvl="0"/>
            <a:r>
              <a:rPr lang="en-US" dirty="0"/>
              <a:t>Edit Master text styles</a:t>
            </a:r>
          </a:p>
        </p:txBody>
      </p:sp>
    </p:spTree>
    <p:extLst>
      <p:ext uri="{BB962C8B-B14F-4D97-AF65-F5344CB8AC3E}">
        <p14:creationId xmlns:p14="http://schemas.microsoft.com/office/powerpoint/2010/main" val="8894386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Top Text, Split Text">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TextBox 22"/>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9" name="Text Placeholder 2"/>
          <p:cNvSpPr>
            <a:spLocks noGrp="1"/>
          </p:cNvSpPr>
          <p:nvPr>
            <p:ph type="body" sz="quarter" idx="13"/>
          </p:nvPr>
        </p:nvSpPr>
        <p:spPr>
          <a:xfrm>
            <a:off x="838201" y="2209446"/>
            <a:ext cx="4369675" cy="37722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7"/>
          </p:nvPr>
        </p:nvSpPr>
        <p:spPr>
          <a:xfrm>
            <a:off x="6984124" y="2209444"/>
            <a:ext cx="4369677" cy="37722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cxnSp>
        <p:nvCxnSpPr>
          <p:cNvPr id="17" name="Straight Connector 16"/>
          <p:cNvCxnSpPr/>
          <p:nvPr userDrawn="1"/>
        </p:nvCxnSpPr>
        <p:spPr>
          <a:xfrm>
            <a:off x="6016841" y="2225210"/>
            <a:ext cx="0" cy="3640521"/>
          </a:xfrm>
          <a:prstGeom prst="line">
            <a:avLst/>
          </a:prstGeom>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18" name="Content Placeholder 8"/>
          <p:cNvSpPr>
            <a:spLocks noGrp="1"/>
          </p:cNvSpPr>
          <p:nvPr>
            <p:ph sz="quarter" idx="11"/>
          </p:nvPr>
        </p:nvSpPr>
        <p:spPr>
          <a:xfrm>
            <a:off x="838200" y="1333503"/>
            <a:ext cx="10515600" cy="731783"/>
          </a:xfrm>
        </p:spPr>
        <p:txBody>
          <a:bodyPr>
            <a:normAutofit/>
          </a:bodyPr>
          <a:lstStyle>
            <a:lvl1pPr>
              <a:defRPr sz="2400" b="0">
                <a:solidFill>
                  <a:schemeClr val="accent5"/>
                </a:solidFill>
              </a:defRPr>
            </a:lvl1pPr>
          </a:lstStyle>
          <a:p>
            <a:pPr lvl="0"/>
            <a:r>
              <a:rPr lang="en-US" dirty="0"/>
              <a:t>Edit Master text styles</a:t>
            </a:r>
          </a:p>
        </p:txBody>
      </p:sp>
    </p:spTree>
    <p:extLst>
      <p:ext uri="{BB962C8B-B14F-4D97-AF65-F5344CB8AC3E}">
        <p14:creationId xmlns:p14="http://schemas.microsoft.com/office/powerpoint/2010/main" val="295863283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Branded_Section Header_Black">
    <p:spTree>
      <p:nvGrpSpPr>
        <p:cNvPr id="1" name=""/>
        <p:cNvGrpSpPr/>
        <p:nvPr/>
      </p:nvGrpSpPr>
      <p:grpSpPr>
        <a:xfrm>
          <a:off x="0" y="0"/>
          <a:ext cx="0" cy="0"/>
          <a:chOff x="0" y="0"/>
          <a:chExt cx="0" cy="0"/>
        </a:xfrm>
      </p:grpSpPr>
      <p:sp>
        <p:nvSpPr>
          <p:cNvPr id="24" name="Rectangle 23"/>
          <p:cNvSpPr/>
          <p:nvPr userDrawn="1"/>
        </p:nvSpPr>
        <p:spPr>
          <a:xfrm>
            <a:off x="0" y="2"/>
            <a:ext cx="12192000" cy="685799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a:extLst>
              <a:ext uri="{FF2B5EF4-FFF2-40B4-BE49-F238E27FC236}">
                <a16:creationId xmlns:a16="http://schemas.microsoft.com/office/drawing/2014/main" id="{94278F99-9B68-4C24-978D-582D125049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67" y="5925530"/>
            <a:ext cx="2733071" cy="736259"/>
          </a:xfrm>
          <a:prstGeom prst="rect">
            <a:avLst/>
          </a:prstGeom>
        </p:spPr>
      </p:pic>
      <p:sp>
        <p:nvSpPr>
          <p:cNvPr id="17" name="Slide Number Placeholder 5"/>
          <p:cNvSpPr>
            <a:spLocks noGrp="1"/>
          </p:cNvSpPr>
          <p:nvPr>
            <p:ph type="sldNum" sz="quarter" idx="12"/>
          </p:nvPr>
        </p:nvSpPr>
        <p:spPr>
          <a:xfrm>
            <a:off x="11001375" y="6188930"/>
            <a:ext cx="847725"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sp>
        <p:nvSpPr>
          <p:cNvPr id="19" name="Title 1"/>
          <p:cNvSpPr>
            <a:spLocks noGrp="1"/>
          </p:cNvSpPr>
          <p:nvPr>
            <p:ph type="title" hasCustomPrompt="1"/>
          </p:nvPr>
        </p:nvSpPr>
        <p:spPr>
          <a:xfrm>
            <a:off x="609600" y="1382099"/>
            <a:ext cx="10972800" cy="2635575"/>
          </a:xfrm>
        </p:spPr>
        <p:txBody>
          <a:bodyPr anchor="b">
            <a:normAutofit/>
          </a:bodyPr>
          <a:lstStyle>
            <a:lvl1pPr>
              <a:defRPr sz="3600" b="1">
                <a:solidFill>
                  <a:schemeClr val="bg1"/>
                </a:solidFill>
              </a:defRPr>
            </a:lvl1pPr>
          </a:lstStyle>
          <a:p>
            <a:r>
              <a:rPr lang="en-US" dirty="0"/>
              <a:t>CLICK TO EDIT MASTER TITLE STYLE</a:t>
            </a:r>
          </a:p>
        </p:txBody>
      </p:sp>
      <p:sp>
        <p:nvSpPr>
          <p:cNvPr id="20" name="Text Placeholder 2"/>
          <p:cNvSpPr>
            <a:spLocks noGrp="1"/>
          </p:cNvSpPr>
          <p:nvPr>
            <p:ph type="body" idx="1" hasCustomPrompt="1"/>
          </p:nvPr>
        </p:nvSpPr>
        <p:spPr>
          <a:xfrm>
            <a:off x="609600" y="4142762"/>
            <a:ext cx="10972800" cy="1227136"/>
          </a:xfrm>
        </p:spPr>
        <p:txBody>
          <a:bodyPr>
            <a:normAutofit/>
          </a:bodyPr>
          <a:lstStyle>
            <a:lvl1pPr marL="0" indent="0">
              <a:buNone/>
              <a:defRPr sz="32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cxnSp>
        <p:nvCxnSpPr>
          <p:cNvPr id="4" name="Straight Connector 3">
            <a:extLst>
              <a:ext uri="{FF2B5EF4-FFF2-40B4-BE49-F238E27FC236}">
                <a16:creationId xmlns:a16="http://schemas.microsoft.com/office/drawing/2014/main" id="{A201D1B5-9239-4362-8B31-0DCC0210499B}"/>
              </a:ext>
            </a:extLst>
          </p:cNvPr>
          <p:cNvCxnSpPr/>
          <p:nvPr userDrawn="1"/>
        </p:nvCxnSpPr>
        <p:spPr>
          <a:xfrm>
            <a:off x="609600" y="4017673"/>
            <a:ext cx="1097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5003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Top Text, Split Tex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extBox 19"/>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9" name="Text Placeholder 2"/>
          <p:cNvSpPr>
            <a:spLocks noGrp="1"/>
          </p:cNvSpPr>
          <p:nvPr>
            <p:ph type="body" sz="quarter" idx="13"/>
          </p:nvPr>
        </p:nvSpPr>
        <p:spPr>
          <a:xfrm>
            <a:off x="5804341" y="2543056"/>
            <a:ext cx="4369675" cy="29454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Picture Placeholder 2"/>
          <p:cNvSpPr>
            <a:spLocks noGrp="1"/>
          </p:cNvSpPr>
          <p:nvPr>
            <p:ph type="pic" sz="quarter" idx="14"/>
          </p:nvPr>
        </p:nvSpPr>
        <p:spPr>
          <a:xfrm>
            <a:off x="1713184" y="2746662"/>
            <a:ext cx="3689133" cy="2538249"/>
          </a:xfrm>
        </p:spPr>
        <p:txBody>
          <a:bodyPr/>
          <a:lstStyle/>
          <a:p>
            <a:r>
              <a:rPr lang="en-US"/>
              <a:t>Click icon to add picture</a:t>
            </a:r>
          </a:p>
        </p:txBody>
      </p:sp>
      <p:sp>
        <p:nvSpPr>
          <p:cNvPr id="10" name="Content Placeholder 8"/>
          <p:cNvSpPr>
            <a:spLocks noGrp="1"/>
          </p:cNvSpPr>
          <p:nvPr>
            <p:ph sz="quarter" idx="11"/>
          </p:nvPr>
        </p:nvSpPr>
        <p:spPr>
          <a:xfrm>
            <a:off x="838200" y="1333503"/>
            <a:ext cx="10515600" cy="731783"/>
          </a:xfrm>
        </p:spPr>
        <p:txBody>
          <a:bodyPr>
            <a:normAutofit/>
          </a:bodyPr>
          <a:lstStyle>
            <a:lvl1pPr>
              <a:defRPr sz="2400">
                <a:solidFill>
                  <a:schemeClr val="accent5"/>
                </a:solidFill>
              </a:defRPr>
            </a:lvl1pPr>
          </a:lstStyle>
          <a:p>
            <a:pPr lvl="0"/>
            <a:r>
              <a:rPr lang="en-US" dirty="0"/>
              <a:t>Edit Master text styles</a:t>
            </a:r>
          </a:p>
        </p:txBody>
      </p:sp>
    </p:spTree>
    <p:extLst>
      <p:ext uri="{BB962C8B-B14F-4D97-AF65-F5344CB8AC3E}">
        <p14:creationId xmlns:p14="http://schemas.microsoft.com/office/powerpoint/2010/main" val="3827845388"/>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Top Text, 1 Image, 1 Tex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TextBox 20"/>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10" name="Picture Placeholder 9"/>
          <p:cNvSpPr>
            <a:spLocks noGrp="1"/>
          </p:cNvSpPr>
          <p:nvPr>
            <p:ph type="pic" sz="quarter" idx="11"/>
          </p:nvPr>
        </p:nvSpPr>
        <p:spPr>
          <a:xfrm>
            <a:off x="838201" y="2309814"/>
            <a:ext cx="1657351" cy="1103313"/>
          </a:xfrm>
        </p:spPr>
        <p:txBody>
          <a:bodyPr/>
          <a:lstStyle/>
          <a:p>
            <a:r>
              <a:rPr lang="en-US"/>
              <a:t>Click icon to add picture</a:t>
            </a:r>
          </a:p>
        </p:txBody>
      </p:sp>
      <p:sp>
        <p:nvSpPr>
          <p:cNvPr id="12" name="Text Placeholder 11"/>
          <p:cNvSpPr>
            <a:spLocks noGrp="1"/>
          </p:cNvSpPr>
          <p:nvPr>
            <p:ph type="body" sz="quarter" idx="12"/>
          </p:nvPr>
        </p:nvSpPr>
        <p:spPr>
          <a:xfrm>
            <a:off x="2722182" y="2209801"/>
            <a:ext cx="8631620" cy="3771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Content Placeholder 8"/>
          <p:cNvSpPr>
            <a:spLocks noGrp="1"/>
          </p:cNvSpPr>
          <p:nvPr>
            <p:ph sz="quarter" idx="13"/>
          </p:nvPr>
        </p:nvSpPr>
        <p:spPr>
          <a:xfrm>
            <a:off x="838200" y="1333503"/>
            <a:ext cx="10515600" cy="731783"/>
          </a:xfrm>
        </p:spPr>
        <p:txBody>
          <a:bodyPr>
            <a:normAutofit/>
          </a:bodyPr>
          <a:lstStyle>
            <a:lvl1pPr>
              <a:defRPr sz="2400" b="0">
                <a:solidFill>
                  <a:schemeClr val="accent5"/>
                </a:solidFill>
              </a:defRPr>
            </a:lvl1pPr>
          </a:lstStyle>
          <a:p>
            <a:pPr lvl="0"/>
            <a:r>
              <a:rPr lang="en-US" dirty="0"/>
              <a:t>Edit Master text styles</a:t>
            </a:r>
          </a:p>
        </p:txBody>
      </p:sp>
    </p:spTree>
    <p:extLst>
      <p:ext uri="{BB962C8B-B14F-4D97-AF65-F5344CB8AC3E}">
        <p14:creationId xmlns:p14="http://schemas.microsoft.com/office/powerpoint/2010/main" val="340863994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392"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Box 15"/>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5" name="Title 1"/>
          <p:cNvSpPr txBox="1">
            <a:spLocks/>
          </p:cNvSpPr>
          <p:nvPr userDrawn="1"/>
        </p:nvSpPr>
        <p:spPr>
          <a:xfrm>
            <a:off x="834004" y="2927537"/>
            <a:ext cx="10566400" cy="160879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400" b="1" kern="1200">
                <a:solidFill>
                  <a:schemeClr val="bg1"/>
                </a:solidFill>
                <a:latin typeface="+mj-lt"/>
                <a:ea typeface="+mj-ea"/>
                <a:cs typeface="+mj-cs"/>
              </a:defRPr>
            </a:lvl1pPr>
          </a:lstStyle>
          <a:p>
            <a:r>
              <a:rPr lang="en-US" sz="3400" dirty="0">
                <a:solidFill>
                  <a:schemeClr val="tx1"/>
                </a:solidFill>
              </a:rPr>
              <a:t>Click to edit Master title style</a:t>
            </a:r>
          </a:p>
        </p:txBody>
      </p:sp>
      <p:cxnSp>
        <p:nvCxnSpPr>
          <p:cNvPr id="9" name="Straight Connector 8"/>
          <p:cNvCxnSpPr/>
          <p:nvPr userDrawn="1"/>
        </p:nvCxnSpPr>
        <p:spPr>
          <a:xfrm>
            <a:off x="834004" y="4260871"/>
            <a:ext cx="10566400" cy="0"/>
          </a:xfrm>
          <a:prstGeom prst="line">
            <a:avLst/>
          </a:prstGeom>
          <a:ln>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1"/>
          </p:nvPr>
        </p:nvSpPr>
        <p:spPr>
          <a:xfrm>
            <a:off x="834004" y="4536329"/>
            <a:ext cx="10566400" cy="1445371"/>
          </a:xfrm>
        </p:spPr>
        <p:txBody>
          <a:bodyPr>
            <a:normAutofit/>
          </a:bodyPr>
          <a:lstStyle>
            <a:lvl1pPr>
              <a:defRPr sz="2800">
                <a:solidFill>
                  <a:schemeClr val="accent5"/>
                </a:solidFill>
              </a:defRPr>
            </a:lvl1pPr>
          </a:lstStyle>
          <a:p>
            <a:pPr lvl="0"/>
            <a:r>
              <a:rPr lang="en-US" dirty="0"/>
              <a:t>Edit Master text styles</a:t>
            </a:r>
          </a:p>
        </p:txBody>
      </p:sp>
    </p:spTree>
    <p:extLst>
      <p:ext uri="{BB962C8B-B14F-4D97-AF65-F5344CB8AC3E}">
        <p14:creationId xmlns:p14="http://schemas.microsoft.com/office/powerpoint/2010/main" val="37782047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userDrawn="1"/>
        </p:nvSpPr>
        <p:spPr>
          <a:xfrm>
            <a:off x="0" y="192505"/>
            <a:ext cx="12192000" cy="60348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4004" y="2927537"/>
            <a:ext cx="10566400" cy="1608795"/>
          </a:xfrm>
        </p:spPr>
        <p:txBody>
          <a:bodyPr/>
          <a:lstStyle>
            <a:lvl1pPr algn="l">
              <a:defRPr>
                <a:solidFill>
                  <a:schemeClr val="bg1"/>
                </a:solidFill>
              </a:defRPr>
            </a:lvl1pPr>
          </a:lstStyle>
          <a:p>
            <a:r>
              <a:rPr lang="en-US"/>
              <a:t>Click to edit Master title style</a:t>
            </a:r>
            <a:endParaRPr lang="en-US" dirty="0"/>
          </a:p>
        </p:txBody>
      </p:sp>
      <p:cxnSp>
        <p:nvCxnSpPr>
          <p:cNvPr id="8" name="Straight Connector 7"/>
          <p:cNvCxnSpPr/>
          <p:nvPr userDrawn="1"/>
        </p:nvCxnSpPr>
        <p:spPr>
          <a:xfrm>
            <a:off x="834004" y="4260871"/>
            <a:ext cx="10566400"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0"/>
          </p:nvPr>
        </p:nvSpPr>
        <p:spPr>
          <a:xfrm>
            <a:off x="834004" y="4536329"/>
            <a:ext cx="10566400" cy="954088"/>
          </a:xfrm>
        </p:spPr>
        <p:txBody>
          <a:bodyPr/>
          <a:lstStyle/>
          <a:p>
            <a:pPr lvl="0"/>
            <a:r>
              <a:rPr lang="en-US"/>
              <a:t>Edit Master text styles</a:t>
            </a:r>
          </a:p>
        </p:txBody>
      </p:sp>
      <p:sp>
        <p:nvSpPr>
          <p:cNvPr id="15" name="TextBox 14"/>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Tree>
    <p:extLst>
      <p:ext uri="{BB962C8B-B14F-4D97-AF65-F5344CB8AC3E}">
        <p14:creationId xmlns:p14="http://schemas.microsoft.com/office/powerpoint/2010/main" val="2707704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Section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extBox 17"/>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6" name="Rectangle 5"/>
          <p:cNvSpPr/>
          <p:nvPr userDrawn="1"/>
        </p:nvSpPr>
        <p:spPr>
          <a:xfrm>
            <a:off x="0" y="185196"/>
            <a:ext cx="12192000" cy="60421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4004" y="2927537"/>
            <a:ext cx="10566400" cy="1608795"/>
          </a:xfrm>
        </p:spPr>
        <p:txBody>
          <a:bodyPr/>
          <a:lstStyle>
            <a:lvl1pPr algn="l">
              <a:defRPr>
                <a:solidFill>
                  <a:schemeClr val="bg1"/>
                </a:solidFill>
              </a:defRPr>
            </a:lvl1pPr>
          </a:lstStyle>
          <a:p>
            <a:r>
              <a:rPr lang="en-US"/>
              <a:t>Click to edit Master title style</a:t>
            </a:r>
            <a:endParaRPr lang="en-US" dirty="0"/>
          </a:p>
        </p:txBody>
      </p:sp>
      <p:cxnSp>
        <p:nvCxnSpPr>
          <p:cNvPr id="8" name="Straight Connector 7"/>
          <p:cNvCxnSpPr/>
          <p:nvPr userDrawn="1"/>
        </p:nvCxnSpPr>
        <p:spPr>
          <a:xfrm>
            <a:off x="834004" y="4260871"/>
            <a:ext cx="10566400"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0"/>
          </p:nvPr>
        </p:nvSpPr>
        <p:spPr>
          <a:xfrm>
            <a:off x="837691" y="4536331"/>
            <a:ext cx="10566400" cy="954088"/>
          </a:xfrm>
        </p:spPr>
        <p:txBody>
          <a:bodyPr/>
          <a:lstStyle>
            <a:lvl1pPr>
              <a:defRPr>
                <a:solidFill>
                  <a:schemeClr val="bg1"/>
                </a:solidFill>
              </a:defRPr>
            </a:lvl1pPr>
          </a:lstStyle>
          <a:p>
            <a:pPr lvl="0"/>
            <a:r>
              <a:rPr lang="en-US"/>
              <a:t>Edit Master text styles</a:t>
            </a:r>
          </a:p>
        </p:txBody>
      </p:sp>
    </p:spTree>
    <p:extLst>
      <p:ext uri="{BB962C8B-B14F-4D97-AF65-F5344CB8AC3E}">
        <p14:creationId xmlns:p14="http://schemas.microsoft.com/office/powerpoint/2010/main" val="17062214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Section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extBox 17"/>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6" name="Rectangle 5"/>
          <p:cNvSpPr/>
          <p:nvPr userDrawn="1"/>
        </p:nvSpPr>
        <p:spPr>
          <a:xfrm>
            <a:off x="0" y="185196"/>
            <a:ext cx="12192000" cy="6042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4004" y="2927537"/>
            <a:ext cx="10566400" cy="1608795"/>
          </a:xfrm>
        </p:spPr>
        <p:txBody>
          <a:bodyPr/>
          <a:lstStyle>
            <a:lvl1pPr algn="l">
              <a:defRPr>
                <a:solidFill>
                  <a:schemeClr val="bg1"/>
                </a:solidFill>
              </a:defRPr>
            </a:lvl1pPr>
          </a:lstStyle>
          <a:p>
            <a:r>
              <a:rPr lang="en-US"/>
              <a:t>Click to edit Master title style</a:t>
            </a:r>
            <a:endParaRPr lang="en-US" dirty="0"/>
          </a:p>
        </p:txBody>
      </p:sp>
      <p:cxnSp>
        <p:nvCxnSpPr>
          <p:cNvPr id="8" name="Straight Connector 7"/>
          <p:cNvCxnSpPr/>
          <p:nvPr userDrawn="1"/>
        </p:nvCxnSpPr>
        <p:spPr>
          <a:xfrm>
            <a:off x="834004" y="4260871"/>
            <a:ext cx="10566400"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0"/>
          </p:nvPr>
        </p:nvSpPr>
        <p:spPr>
          <a:xfrm>
            <a:off x="837691" y="4536331"/>
            <a:ext cx="10566400" cy="954088"/>
          </a:xfrm>
        </p:spPr>
        <p:txBody>
          <a:bodyPr/>
          <a:lstStyle>
            <a:lvl1pPr>
              <a:defRPr>
                <a:solidFill>
                  <a:schemeClr val="bg1"/>
                </a:solidFill>
              </a:defRPr>
            </a:lvl1pPr>
          </a:lstStyle>
          <a:p>
            <a:pPr lvl="0"/>
            <a:r>
              <a:rPr lang="en-US"/>
              <a:t>Edit Master text styles</a:t>
            </a:r>
          </a:p>
        </p:txBody>
      </p:sp>
    </p:spTree>
    <p:extLst>
      <p:ext uri="{BB962C8B-B14F-4D97-AF65-F5344CB8AC3E}">
        <p14:creationId xmlns:p14="http://schemas.microsoft.com/office/powerpoint/2010/main" val="21997581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TextBox 20"/>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4" name="Text Placeholder 2"/>
          <p:cNvSpPr>
            <a:spLocks noGrp="1"/>
          </p:cNvSpPr>
          <p:nvPr>
            <p:ph type="body" idx="1" hasCustomPrompt="1"/>
          </p:nvPr>
        </p:nvSpPr>
        <p:spPr>
          <a:xfrm>
            <a:off x="1066800" y="1552905"/>
            <a:ext cx="4739096" cy="773588"/>
          </a:xfrm>
          <a:noFill/>
        </p:spPr>
        <p:txBody>
          <a:bodyPr anchor="ctr">
            <a:noAutofit/>
          </a:bodyPr>
          <a:lstStyle>
            <a:lvl1pPr marL="0" indent="0" algn="ctr">
              <a:buNone/>
              <a:defRPr sz="22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p:cNvSpPr>
            <a:spLocks noGrp="1"/>
          </p:cNvSpPr>
          <p:nvPr>
            <p:ph type="body" sz="quarter" idx="3" hasCustomPrompt="1"/>
          </p:nvPr>
        </p:nvSpPr>
        <p:spPr>
          <a:xfrm>
            <a:off x="6357749" y="1552905"/>
            <a:ext cx="4762435" cy="773588"/>
          </a:xfrm>
          <a:noFill/>
        </p:spPr>
        <p:txBody>
          <a:bodyPr anchor="ctr">
            <a:noAutofit/>
          </a:bodyPr>
          <a:lstStyle>
            <a:lvl1pPr marL="0" indent="0" algn="ctr">
              <a:buNone/>
              <a:defRPr sz="22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2"/>
          <p:cNvSpPr>
            <a:spLocks noGrp="1"/>
          </p:cNvSpPr>
          <p:nvPr>
            <p:ph sz="quarter" idx="11"/>
          </p:nvPr>
        </p:nvSpPr>
        <p:spPr>
          <a:xfrm>
            <a:off x="1066800" y="2425700"/>
            <a:ext cx="4739096" cy="3556000"/>
          </a:xfrm>
        </p:spPr>
        <p:txBody>
          <a:bodyPr/>
          <a:lstStyle>
            <a:lvl1pPr marL="171450" indent="-171450">
              <a:lnSpc>
                <a:spcPct val="100000"/>
              </a:lnSpc>
              <a:spcAft>
                <a:spcPts val="450"/>
              </a:spcAft>
              <a:buFont typeface="Tahoma" panose="020B0604030504040204" pitchFamily="34" charset="0"/>
              <a:buChar char=" "/>
              <a:defRPr sz="1800"/>
            </a:lvl1pPr>
            <a:lvl2pPr marL="514350" indent="-171450">
              <a:lnSpc>
                <a:spcPct val="100000"/>
              </a:lnSpc>
              <a:spcAft>
                <a:spcPts val="450"/>
              </a:spcAft>
              <a:buClr>
                <a:schemeClr val="accent5"/>
              </a:buClr>
              <a:buFont typeface="Arial" panose="020B0604020202020204" pitchFamily="34" charset="0"/>
              <a:buChar char="•"/>
              <a:defRPr sz="1500" b="0">
                <a:solidFill>
                  <a:schemeClr val="accent5"/>
                </a:solidFill>
              </a:defRPr>
            </a:lvl2pPr>
          </a:lstStyle>
          <a:p>
            <a:pPr lvl="0"/>
            <a:r>
              <a:rPr lang="en-US"/>
              <a:t>Edit Master text styles</a:t>
            </a:r>
          </a:p>
          <a:p>
            <a:pPr lvl="1"/>
            <a:r>
              <a:rPr lang="en-US"/>
              <a:t>Second level</a:t>
            </a:r>
          </a:p>
        </p:txBody>
      </p:sp>
      <p:sp>
        <p:nvSpPr>
          <p:cNvPr id="7" name="Content Placeholder 2"/>
          <p:cNvSpPr>
            <a:spLocks noGrp="1"/>
          </p:cNvSpPr>
          <p:nvPr>
            <p:ph sz="quarter" idx="12"/>
          </p:nvPr>
        </p:nvSpPr>
        <p:spPr>
          <a:xfrm>
            <a:off x="6357750" y="2425700"/>
            <a:ext cx="4762436" cy="3556000"/>
          </a:xfrm>
        </p:spPr>
        <p:txBody>
          <a:bodyPr/>
          <a:lstStyle>
            <a:lvl1pPr marL="171450" indent="-171450">
              <a:lnSpc>
                <a:spcPct val="100000"/>
              </a:lnSpc>
              <a:spcAft>
                <a:spcPts val="450"/>
              </a:spcAft>
              <a:buFont typeface="Tahoma" panose="020B0604030504040204" pitchFamily="34" charset="0"/>
              <a:buChar char=" "/>
              <a:defRPr sz="1800"/>
            </a:lvl1pPr>
            <a:lvl2pPr marL="514350" indent="-171450">
              <a:lnSpc>
                <a:spcPct val="100000"/>
              </a:lnSpc>
              <a:spcAft>
                <a:spcPts val="450"/>
              </a:spcAft>
              <a:buFont typeface="Arial" panose="020B0604020202020204" pitchFamily="34" charset="0"/>
              <a:buChar char="•"/>
              <a:defRPr sz="1600" b="0">
                <a:solidFill>
                  <a:schemeClr val="accent5"/>
                </a:solidFill>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p:txBody>
      </p:sp>
      <p:cxnSp>
        <p:nvCxnSpPr>
          <p:cNvPr id="9" name="Straight Connector 8"/>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cxnSp>
        <p:nvCxnSpPr>
          <p:cNvPr id="14" name="Straight Connector 13"/>
          <p:cNvCxnSpPr/>
          <p:nvPr userDrawn="1"/>
        </p:nvCxnSpPr>
        <p:spPr>
          <a:xfrm>
            <a:off x="6027352" y="1635673"/>
            <a:ext cx="0" cy="4051792"/>
          </a:xfrm>
          <a:prstGeom prst="line">
            <a:avLst/>
          </a:prstGeom>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715119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TextBox 20"/>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4" name="Text Placeholder 2"/>
          <p:cNvSpPr>
            <a:spLocks noGrp="1"/>
          </p:cNvSpPr>
          <p:nvPr>
            <p:ph type="body" idx="1" hasCustomPrompt="1"/>
          </p:nvPr>
        </p:nvSpPr>
        <p:spPr>
          <a:xfrm>
            <a:off x="1066800" y="1552905"/>
            <a:ext cx="4739096" cy="773588"/>
          </a:xfrm>
          <a:solidFill>
            <a:schemeClr val="accent5"/>
          </a:solidFill>
          <a:ln>
            <a:noFill/>
          </a:ln>
        </p:spPr>
        <p:txBody>
          <a:bodyPr anchor="ctr">
            <a:noAutofit/>
          </a:bodyPr>
          <a:lstStyle>
            <a:lvl1pPr marL="0" indent="0" algn="ctr">
              <a:buNone/>
              <a:defRPr sz="22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p:cNvSpPr>
            <a:spLocks noGrp="1"/>
          </p:cNvSpPr>
          <p:nvPr>
            <p:ph type="body" sz="quarter" idx="3" hasCustomPrompt="1"/>
          </p:nvPr>
        </p:nvSpPr>
        <p:spPr>
          <a:xfrm>
            <a:off x="6357749" y="1552905"/>
            <a:ext cx="4762435" cy="773588"/>
          </a:xfrm>
          <a:solidFill>
            <a:schemeClr val="accent5"/>
          </a:solidFill>
          <a:ln>
            <a:noFill/>
          </a:ln>
        </p:spPr>
        <p:txBody>
          <a:bodyPr anchor="ctr">
            <a:noAutofit/>
          </a:bodyPr>
          <a:lstStyle>
            <a:lvl1pPr marL="0" indent="0" algn="ctr">
              <a:buNone/>
              <a:defRPr sz="22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2"/>
          <p:cNvSpPr>
            <a:spLocks noGrp="1"/>
          </p:cNvSpPr>
          <p:nvPr>
            <p:ph sz="quarter" idx="11"/>
          </p:nvPr>
        </p:nvSpPr>
        <p:spPr>
          <a:xfrm>
            <a:off x="1066800" y="2425700"/>
            <a:ext cx="4739096" cy="3556000"/>
          </a:xfrm>
        </p:spPr>
        <p:txBody>
          <a:bodyPr/>
          <a:lstStyle>
            <a:lvl1pPr marL="171450" indent="-171450">
              <a:lnSpc>
                <a:spcPct val="100000"/>
              </a:lnSpc>
              <a:spcAft>
                <a:spcPts val="450"/>
              </a:spcAft>
              <a:buFont typeface="Tahoma" panose="020B0604030504040204" pitchFamily="34" charset="0"/>
              <a:buChar char=" "/>
              <a:defRPr sz="1800"/>
            </a:lvl1pPr>
            <a:lvl2pPr marL="514350" indent="-171450">
              <a:lnSpc>
                <a:spcPct val="100000"/>
              </a:lnSpc>
              <a:spcAft>
                <a:spcPts val="450"/>
              </a:spcAft>
              <a:buClr>
                <a:schemeClr val="accent5"/>
              </a:buClr>
              <a:buFont typeface="Arial" panose="020B0604020202020204" pitchFamily="34" charset="0"/>
              <a:buChar char="•"/>
              <a:defRPr sz="1500" b="0">
                <a:solidFill>
                  <a:schemeClr val="accent5"/>
                </a:solidFill>
              </a:defRPr>
            </a:lvl2pPr>
          </a:lstStyle>
          <a:p>
            <a:pPr lvl="0"/>
            <a:r>
              <a:rPr lang="en-US"/>
              <a:t>Edit Master text styles</a:t>
            </a:r>
          </a:p>
          <a:p>
            <a:pPr lvl="1"/>
            <a:r>
              <a:rPr lang="en-US"/>
              <a:t>Second level</a:t>
            </a:r>
          </a:p>
        </p:txBody>
      </p:sp>
      <p:sp>
        <p:nvSpPr>
          <p:cNvPr id="7" name="Content Placeholder 2"/>
          <p:cNvSpPr>
            <a:spLocks noGrp="1"/>
          </p:cNvSpPr>
          <p:nvPr>
            <p:ph sz="quarter" idx="12"/>
          </p:nvPr>
        </p:nvSpPr>
        <p:spPr>
          <a:xfrm>
            <a:off x="6357750" y="2425700"/>
            <a:ext cx="4762436" cy="3556000"/>
          </a:xfrm>
        </p:spPr>
        <p:txBody>
          <a:bodyPr/>
          <a:lstStyle>
            <a:lvl1pPr marL="171450" indent="-171450">
              <a:lnSpc>
                <a:spcPct val="100000"/>
              </a:lnSpc>
              <a:spcAft>
                <a:spcPts val="450"/>
              </a:spcAft>
              <a:buFont typeface="Tahoma" panose="020B0604030504040204" pitchFamily="34" charset="0"/>
              <a:buChar char=" "/>
              <a:defRPr sz="1800"/>
            </a:lvl1pPr>
            <a:lvl2pPr marL="514350" indent="-171450">
              <a:lnSpc>
                <a:spcPct val="100000"/>
              </a:lnSpc>
              <a:spcAft>
                <a:spcPts val="450"/>
              </a:spcAft>
              <a:buFont typeface="Arial" panose="020B0604020202020204" pitchFamily="34" charset="0"/>
              <a:buChar char="•"/>
              <a:defRPr sz="1600" b="0">
                <a:solidFill>
                  <a:schemeClr val="accent5"/>
                </a:solidFill>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p:txBody>
      </p:sp>
      <p:cxnSp>
        <p:nvCxnSpPr>
          <p:cNvPr id="9" name="Straight Connector 8"/>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cxnSp>
        <p:nvCxnSpPr>
          <p:cNvPr id="14" name="Straight Connector 13"/>
          <p:cNvCxnSpPr/>
          <p:nvPr userDrawn="1"/>
        </p:nvCxnSpPr>
        <p:spPr>
          <a:xfrm>
            <a:off x="6027352" y="1635673"/>
            <a:ext cx="0" cy="4051792"/>
          </a:xfrm>
          <a:prstGeom prst="line">
            <a:avLst/>
          </a:prstGeom>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15132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TextBox 20"/>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4" name="Text Placeholder 2"/>
          <p:cNvSpPr>
            <a:spLocks noGrp="1"/>
          </p:cNvSpPr>
          <p:nvPr>
            <p:ph type="body" idx="1" hasCustomPrompt="1"/>
          </p:nvPr>
        </p:nvSpPr>
        <p:spPr>
          <a:xfrm>
            <a:off x="1066800" y="1552905"/>
            <a:ext cx="4739096" cy="773588"/>
          </a:xfrm>
          <a:solidFill>
            <a:schemeClr val="accent6"/>
          </a:solidFill>
          <a:ln>
            <a:noFill/>
          </a:ln>
        </p:spPr>
        <p:txBody>
          <a:bodyPr anchor="ctr">
            <a:noAutofit/>
          </a:bodyPr>
          <a:lstStyle>
            <a:lvl1pPr marL="0" indent="0" algn="ctr">
              <a:buNone/>
              <a:defRPr sz="22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p:cNvSpPr>
            <a:spLocks noGrp="1"/>
          </p:cNvSpPr>
          <p:nvPr>
            <p:ph type="body" sz="quarter" idx="3" hasCustomPrompt="1"/>
          </p:nvPr>
        </p:nvSpPr>
        <p:spPr>
          <a:xfrm>
            <a:off x="6357749" y="1552905"/>
            <a:ext cx="4762435" cy="773588"/>
          </a:xfrm>
          <a:solidFill>
            <a:schemeClr val="accent6"/>
          </a:solidFill>
          <a:ln>
            <a:noFill/>
          </a:ln>
        </p:spPr>
        <p:txBody>
          <a:bodyPr anchor="ctr">
            <a:noAutofit/>
          </a:bodyPr>
          <a:lstStyle>
            <a:lvl1pPr marL="0" indent="0" algn="ctr">
              <a:buNone/>
              <a:defRPr sz="22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2"/>
          <p:cNvSpPr>
            <a:spLocks noGrp="1"/>
          </p:cNvSpPr>
          <p:nvPr>
            <p:ph sz="quarter" idx="11"/>
          </p:nvPr>
        </p:nvSpPr>
        <p:spPr>
          <a:xfrm>
            <a:off x="1066800" y="2425700"/>
            <a:ext cx="4739096" cy="3556000"/>
          </a:xfrm>
        </p:spPr>
        <p:txBody>
          <a:bodyPr/>
          <a:lstStyle>
            <a:lvl1pPr marL="171450" indent="-171450">
              <a:lnSpc>
                <a:spcPct val="100000"/>
              </a:lnSpc>
              <a:spcAft>
                <a:spcPts val="450"/>
              </a:spcAft>
              <a:buFont typeface="Tahoma" panose="020B0604030504040204" pitchFamily="34" charset="0"/>
              <a:buChar char=" "/>
              <a:defRPr sz="1800"/>
            </a:lvl1pPr>
            <a:lvl2pPr marL="514350" indent="-171450">
              <a:lnSpc>
                <a:spcPct val="100000"/>
              </a:lnSpc>
              <a:spcAft>
                <a:spcPts val="450"/>
              </a:spcAft>
              <a:buClr>
                <a:schemeClr val="accent5"/>
              </a:buClr>
              <a:buFont typeface="Arial" panose="020B0604020202020204" pitchFamily="34" charset="0"/>
              <a:buChar char="•"/>
              <a:defRPr sz="1500" b="0">
                <a:solidFill>
                  <a:schemeClr val="accent5"/>
                </a:solidFill>
              </a:defRPr>
            </a:lvl2pPr>
          </a:lstStyle>
          <a:p>
            <a:pPr lvl="0"/>
            <a:r>
              <a:rPr lang="en-US"/>
              <a:t>Edit Master text styles</a:t>
            </a:r>
          </a:p>
          <a:p>
            <a:pPr lvl="1"/>
            <a:r>
              <a:rPr lang="en-US"/>
              <a:t>Second level</a:t>
            </a:r>
          </a:p>
        </p:txBody>
      </p:sp>
      <p:sp>
        <p:nvSpPr>
          <p:cNvPr id="7" name="Content Placeholder 2"/>
          <p:cNvSpPr>
            <a:spLocks noGrp="1"/>
          </p:cNvSpPr>
          <p:nvPr>
            <p:ph sz="quarter" idx="12"/>
          </p:nvPr>
        </p:nvSpPr>
        <p:spPr>
          <a:xfrm>
            <a:off x="6357750" y="2425700"/>
            <a:ext cx="4762436" cy="3556000"/>
          </a:xfrm>
        </p:spPr>
        <p:txBody>
          <a:bodyPr/>
          <a:lstStyle>
            <a:lvl1pPr marL="171450" indent="-171450">
              <a:lnSpc>
                <a:spcPct val="100000"/>
              </a:lnSpc>
              <a:spcAft>
                <a:spcPts val="450"/>
              </a:spcAft>
              <a:buFont typeface="Tahoma" panose="020B0604030504040204" pitchFamily="34" charset="0"/>
              <a:buChar char=" "/>
              <a:defRPr sz="1800"/>
            </a:lvl1pPr>
            <a:lvl2pPr marL="514350" indent="-171450">
              <a:lnSpc>
                <a:spcPct val="100000"/>
              </a:lnSpc>
              <a:spcAft>
                <a:spcPts val="450"/>
              </a:spcAft>
              <a:buFont typeface="Arial" panose="020B0604020202020204" pitchFamily="34" charset="0"/>
              <a:buChar char="•"/>
              <a:defRPr sz="1600" b="0">
                <a:solidFill>
                  <a:schemeClr val="accent5"/>
                </a:solidFill>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p:txBody>
      </p:sp>
      <p:cxnSp>
        <p:nvCxnSpPr>
          <p:cNvPr id="9" name="Straight Connector 8"/>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cxnSp>
        <p:nvCxnSpPr>
          <p:cNvPr id="14" name="Straight Connector 13"/>
          <p:cNvCxnSpPr/>
          <p:nvPr userDrawn="1"/>
        </p:nvCxnSpPr>
        <p:spPr>
          <a:xfrm>
            <a:off x="6027352" y="1635673"/>
            <a:ext cx="0" cy="4051792"/>
          </a:xfrm>
          <a:prstGeom prst="line">
            <a:avLst/>
          </a:prstGeom>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61873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TextBox 20"/>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4" name="Text Placeholder 2"/>
          <p:cNvSpPr>
            <a:spLocks noGrp="1"/>
          </p:cNvSpPr>
          <p:nvPr>
            <p:ph type="body" idx="1" hasCustomPrompt="1"/>
          </p:nvPr>
        </p:nvSpPr>
        <p:spPr>
          <a:xfrm>
            <a:off x="1066800" y="1552905"/>
            <a:ext cx="4739096" cy="773588"/>
          </a:xfrm>
          <a:solidFill>
            <a:schemeClr val="tx1"/>
          </a:solidFill>
          <a:ln>
            <a:noFill/>
          </a:ln>
        </p:spPr>
        <p:txBody>
          <a:bodyPr anchor="ctr">
            <a:noAutofit/>
          </a:bodyPr>
          <a:lstStyle>
            <a:lvl1pPr marL="0" indent="0" algn="ctr">
              <a:buNone/>
              <a:defRPr sz="22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p:cNvSpPr>
            <a:spLocks noGrp="1"/>
          </p:cNvSpPr>
          <p:nvPr>
            <p:ph type="body" sz="quarter" idx="3" hasCustomPrompt="1"/>
          </p:nvPr>
        </p:nvSpPr>
        <p:spPr>
          <a:xfrm>
            <a:off x="6357749" y="1552905"/>
            <a:ext cx="4762435" cy="773588"/>
          </a:xfrm>
          <a:solidFill>
            <a:schemeClr val="tx1"/>
          </a:solidFill>
          <a:ln>
            <a:noFill/>
          </a:ln>
        </p:spPr>
        <p:txBody>
          <a:bodyPr anchor="ctr">
            <a:noAutofit/>
          </a:bodyPr>
          <a:lstStyle>
            <a:lvl1pPr marL="0" indent="0" algn="ctr">
              <a:buNone/>
              <a:defRPr sz="22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2"/>
          <p:cNvSpPr>
            <a:spLocks noGrp="1"/>
          </p:cNvSpPr>
          <p:nvPr>
            <p:ph sz="quarter" idx="11"/>
          </p:nvPr>
        </p:nvSpPr>
        <p:spPr>
          <a:xfrm>
            <a:off x="1066800" y="2425700"/>
            <a:ext cx="4739096" cy="3556000"/>
          </a:xfrm>
        </p:spPr>
        <p:txBody>
          <a:bodyPr/>
          <a:lstStyle>
            <a:lvl1pPr marL="171450" indent="-171450">
              <a:lnSpc>
                <a:spcPct val="100000"/>
              </a:lnSpc>
              <a:spcAft>
                <a:spcPts val="450"/>
              </a:spcAft>
              <a:buFont typeface="Tahoma" panose="020B0604030504040204" pitchFamily="34" charset="0"/>
              <a:buChar char=" "/>
              <a:defRPr sz="1800"/>
            </a:lvl1pPr>
            <a:lvl2pPr marL="514350" indent="-171450">
              <a:lnSpc>
                <a:spcPct val="100000"/>
              </a:lnSpc>
              <a:spcAft>
                <a:spcPts val="450"/>
              </a:spcAft>
              <a:buClr>
                <a:schemeClr val="accent5"/>
              </a:buClr>
              <a:buFont typeface="Arial" panose="020B0604020202020204" pitchFamily="34" charset="0"/>
              <a:buChar char="•"/>
              <a:defRPr sz="1500" b="0">
                <a:solidFill>
                  <a:schemeClr val="accent5"/>
                </a:solidFill>
              </a:defRPr>
            </a:lvl2pPr>
          </a:lstStyle>
          <a:p>
            <a:pPr lvl="0"/>
            <a:r>
              <a:rPr lang="en-US"/>
              <a:t>Edit Master text styles</a:t>
            </a:r>
          </a:p>
          <a:p>
            <a:pPr lvl="1"/>
            <a:r>
              <a:rPr lang="en-US"/>
              <a:t>Second level</a:t>
            </a:r>
          </a:p>
        </p:txBody>
      </p:sp>
      <p:sp>
        <p:nvSpPr>
          <p:cNvPr id="7" name="Content Placeholder 2"/>
          <p:cNvSpPr>
            <a:spLocks noGrp="1"/>
          </p:cNvSpPr>
          <p:nvPr>
            <p:ph sz="quarter" idx="12"/>
          </p:nvPr>
        </p:nvSpPr>
        <p:spPr>
          <a:xfrm>
            <a:off x="6357750" y="2425700"/>
            <a:ext cx="4762436" cy="3556000"/>
          </a:xfrm>
        </p:spPr>
        <p:txBody>
          <a:bodyPr/>
          <a:lstStyle>
            <a:lvl1pPr marL="171450" indent="-171450">
              <a:lnSpc>
                <a:spcPct val="100000"/>
              </a:lnSpc>
              <a:spcAft>
                <a:spcPts val="450"/>
              </a:spcAft>
              <a:buFont typeface="Tahoma" panose="020B0604030504040204" pitchFamily="34" charset="0"/>
              <a:buChar char=" "/>
              <a:defRPr sz="1800"/>
            </a:lvl1pPr>
            <a:lvl2pPr marL="514350" indent="-171450">
              <a:lnSpc>
                <a:spcPct val="100000"/>
              </a:lnSpc>
              <a:spcAft>
                <a:spcPts val="450"/>
              </a:spcAft>
              <a:buFont typeface="Arial" panose="020B0604020202020204" pitchFamily="34" charset="0"/>
              <a:buChar char="•"/>
              <a:defRPr sz="1600" b="0">
                <a:solidFill>
                  <a:schemeClr val="accent5"/>
                </a:solidFill>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p:txBody>
      </p:sp>
      <p:cxnSp>
        <p:nvCxnSpPr>
          <p:cNvPr id="9" name="Straight Connector 8"/>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cxnSp>
        <p:nvCxnSpPr>
          <p:cNvPr id="14" name="Straight Connector 13"/>
          <p:cNvCxnSpPr/>
          <p:nvPr userDrawn="1"/>
        </p:nvCxnSpPr>
        <p:spPr>
          <a:xfrm>
            <a:off x="6027352" y="1635673"/>
            <a:ext cx="0" cy="4051792"/>
          </a:xfrm>
          <a:prstGeom prst="line">
            <a:avLst/>
          </a:prstGeom>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50264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Branded_Title and Content">
    <p:spTree>
      <p:nvGrpSpPr>
        <p:cNvPr id="1" name=""/>
        <p:cNvGrpSpPr/>
        <p:nvPr/>
      </p:nvGrpSpPr>
      <p:grpSpPr>
        <a:xfrm>
          <a:off x="0" y="0"/>
          <a:ext cx="0" cy="0"/>
          <a:chOff x="0" y="0"/>
          <a:chExt cx="0" cy="0"/>
        </a:xfrm>
      </p:grpSpPr>
      <p:sp>
        <p:nvSpPr>
          <p:cNvPr id="8" name="Rectangle 7"/>
          <p:cNvSpPr/>
          <p:nvPr userDrawn="1"/>
        </p:nvSpPr>
        <p:spPr>
          <a:xfrm>
            <a:off x="0" y="5884986"/>
            <a:ext cx="12192000" cy="973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342900" y="117477"/>
            <a:ext cx="11506200" cy="1325563"/>
          </a:xfrm>
        </p:spPr>
        <p:txBody>
          <a:bodyPr/>
          <a:lstStyle>
            <a:lvl1pPr algn="ctr">
              <a:defRPr/>
            </a:lvl1pPr>
          </a:lstStyle>
          <a:p>
            <a:r>
              <a:rPr lang="en-US"/>
              <a:t>Click to edit Master title style</a:t>
            </a:r>
            <a:endParaRPr lang="en-US" dirty="0"/>
          </a:p>
        </p:txBody>
      </p:sp>
      <p:sp>
        <p:nvSpPr>
          <p:cNvPr id="12" name="Text Placeholder 2"/>
          <p:cNvSpPr>
            <a:spLocks noGrp="1"/>
          </p:cNvSpPr>
          <p:nvPr>
            <p:ph idx="1"/>
          </p:nvPr>
        </p:nvSpPr>
        <p:spPr>
          <a:xfrm>
            <a:off x="838200" y="1453752"/>
            <a:ext cx="10515600" cy="42759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65CF08E1-2F1D-49B1-882A-7BB01703D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67" y="5925530"/>
            <a:ext cx="2733071" cy="736259"/>
          </a:xfrm>
          <a:prstGeom prst="rect">
            <a:avLst/>
          </a:prstGeom>
        </p:spPr>
      </p:pic>
      <p:sp>
        <p:nvSpPr>
          <p:cNvPr id="10" name="Slide Number Placeholder 5">
            <a:extLst>
              <a:ext uri="{FF2B5EF4-FFF2-40B4-BE49-F238E27FC236}">
                <a16:creationId xmlns:a16="http://schemas.microsoft.com/office/drawing/2014/main" id="{2F416B7A-735F-4DFB-BB22-D187E2731FAF}"/>
              </a:ext>
            </a:extLst>
          </p:cNvPr>
          <p:cNvSpPr>
            <a:spLocks noGrp="1"/>
          </p:cNvSpPr>
          <p:nvPr>
            <p:ph type="sldNum" sz="quarter" idx="12"/>
          </p:nvPr>
        </p:nvSpPr>
        <p:spPr>
          <a:xfrm>
            <a:off x="11001375" y="6188930"/>
            <a:ext cx="847725"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spTree>
    <p:extLst>
      <p:ext uri="{BB962C8B-B14F-4D97-AF65-F5344CB8AC3E}">
        <p14:creationId xmlns:p14="http://schemas.microsoft.com/office/powerpoint/2010/main" val="31969849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extBox 19"/>
          <p:cNvSpPr txBox="1"/>
          <p:nvPr userDrawn="1"/>
        </p:nvSpPr>
        <p:spPr>
          <a:xfrm>
            <a:off x="7543757" y="6465402"/>
            <a:ext cx="548640" cy="230832"/>
          </a:xfrm>
          <a:prstGeom prst="rect">
            <a:avLst/>
          </a:prstGeom>
          <a:noFill/>
        </p:spPr>
        <p:txBody>
          <a:bodyPr wrap="square" rtlCol="0">
            <a:spAutoFit/>
          </a:bodyPr>
          <a:lstStyle/>
          <a:p>
            <a:fld id="{7A7F6179-F9E7-43C2-85DA-15429170D1F6}" type="slidenum">
              <a:rPr lang="en-US" sz="900" smtClean="0">
                <a:solidFill>
                  <a:schemeClr val="tx1"/>
                </a:solidFill>
              </a:rPr>
              <a:t>‹#›</a:t>
            </a:fld>
            <a:endParaRPr lang="en-US" sz="900" dirty="0">
              <a:solidFill>
                <a:schemeClr val="tx1"/>
              </a:solidFill>
            </a:endParaRPr>
          </a:p>
        </p:txBody>
      </p:sp>
      <p:sp>
        <p:nvSpPr>
          <p:cNvPr id="21" name="TextBox 20"/>
          <p:cNvSpPr txBox="1"/>
          <p:nvPr userDrawn="1"/>
        </p:nvSpPr>
        <p:spPr>
          <a:xfrm>
            <a:off x="4097667" y="6450014"/>
            <a:ext cx="3446091" cy="246221"/>
          </a:xfrm>
          <a:prstGeom prst="rect">
            <a:avLst/>
          </a:prstGeom>
          <a:noFill/>
        </p:spPr>
        <p:txBody>
          <a:bodyPr wrap="square" rtlCol="0">
            <a:spAutoFit/>
          </a:bodyPr>
          <a:lstStyle/>
          <a:p>
            <a:pPr algn="ctr"/>
            <a:r>
              <a:rPr lang="en-US" sz="1000" b="1" dirty="0">
                <a:solidFill>
                  <a:schemeClr val="tx1"/>
                </a:solidFill>
              </a:rPr>
              <a:t>LIBRARY</a:t>
            </a:r>
            <a:r>
              <a:rPr lang="en-US" sz="1000" b="1" baseline="0" dirty="0">
                <a:solidFill>
                  <a:schemeClr val="tx1"/>
                </a:solidFill>
              </a:rPr>
              <a:t> FINANCIAL MANAGEMENT</a:t>
            </a:r>
            <a:endParaRPr lang="en-US" sz="1000" b="0" dirty="0">
              <a:solidFill>
                <a:schemeClr val="tx1"/>
              </a:solidFill>
            </a:endParaRPr>
          </a:p>
        </p:txBody>
      </p:sp>
      <p:sp>
        <p:nvSpPr>
          <p:cNvPr id="4" name="Text Placeholder 2"/>
          <p:cNvSpPr>
            <a:spLocks noGrp="1"/>
          </p:cNvSpPr>
          <p:nvPr userDrawn="1">
            <p:ph type="body" idx="1" hasCustomPrompt="1"/>
          </p:nvPr>
        </p:nvSpPr>
        <p:spPr>
          <a:xfrm>
            <a:off x="1066800" y="1552905"/>
            <a:ext cx="4739096" cy="773588"/>
          </a:xfrm>
          <a:solidFill>
            <a:schemeClr val="accent2"/>
          </a:solidFill>
          <a:ln>
            <a:noFill/>
          </a:ln>
        </p:spPr>
        <p:txBody>
          <a:bodyPr anchor="ctr">
            <a:noAutofit/>
          </a:bodyPr>
          <a:lstStyle>
            <a:lvl1pPr marL="0" indent="0" algn="ctr">
              <a:buNone/>
              <a:defRPr sz="22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p:cNvSpPr>
            <a:spLocks noGrp="1"/>
          </p:cNvSpPr>
          <p:nvPr userDrawn="1">
            <p:ph type="body" sz="quarter" idx="3" hasCustomPrompt="1"/>
          </p:nvPr>
        </p:nvSpPr>
        <p:spPr>
          <a:xfrm>
            <a:off x="6357749" y="1552905"/>
            <a:ext cx="4762435" cy="773588"/>
          </a:xfrm>
          <a:solidFill>
            <a:schemeClr val="accent2"/>
          </a:solidFill>
          <a:ln>
            <a:noFill/>
          </a:ln>
        </p:spPr>
        <p:txBody>
          <a:bodyPr anchor="ctr">
            <a:noAutofit/>
          </a:bodyPr>
          <a:lstStyle>
            <a:lvl1pPr marL="0" indent="0" algn="ctr">
              <a:buNone/>
              <a:defRPr sz="22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2"/>
          <p:cNvSpPr>
            <a:spLocks noGrp="1"/>
          </p:cNvSpPr>
          <p:nvPr userDrawn="1">
            <p:ph sz="quarter" idx="11"/>
          </p:nvPr>
        </p:nvSpPr>
        <p:spPr>
          <a:xfrm>
            <a:off x="1066800" y="2425700"/>
            <a:ext cx="4739096" cy="3556000"/>
          </a:xfrm>
        </p:spPr>
        <p:txBody>
          <a:bodyPr/>
          <a:lstStyle>
            <a:lvl1pPr marL="171450" indent="-171450">
              <a:lnSpc>
                <a:spcPct val="100000"/>
              </a:lnSpc>
              <a:spcAft>
                <a:spcPts val="450"/>
              </a:spcAft>
              <a:buFont typeface="Tahoma" panose="020B0604030504040204" pitchFamily="34" charset="0"/>
              <a:buChar char=" "/>
              <a:defRPr sz="1800"/>
            </a:lvl1pPr>
            <a:lvl2pPr marL="514350" indent="-171450">
              <a:lnSpc>
                <a:spcPct val="100000"/>
              </a:lnSpc>
              <a:spcAft>
                <a:spcPts val="450"/>
              </a:spcAft>
              <a:buClr>
                <a:schemeClr val="accent5"/>
              </a:buClr>
              <a:buFont typeface="Arial" panose="020B0604020202020204" pitchFamily="34" charset="0"/>
              <a:buChar char="•"/>
              <a:defRPr sz="1500" b="0">
                <a:solidFill>
                  <a:schemeClr val="accent5"/>
                </a:solidFill>
              </a:defRPr>
            </a:lvl2pPr>
          </a:lstStyle>
          <a:p>
            <a:pPr lvl="0"/>
            <a:r>
              <a:rPr lang="en-US"/>
              <a:t>Edit Master text styles</a:t>
            </a:r>
          </a:p>
          <a:p>
            <a:pPr lvl="1"/>
            <a:r>
              <a:rPr lang="en-US"/>
              <a:t>Second level</a:t>
            </a:r>
          </a:p>
        </p:txBody>
      </p:sp>
      <p:sp>
        <p:nvSpPr>
          <p:cNvPr id="7" name="Content Placeholder 2"/>
          <p:cNvSpPr>
            <a:spLocks noGrp="1"/>
          </p:cNvSpPr>
          <p:nvPr userDrawn="1">
            <p:ph sz="quarter" idx="12"/>
          </p:nvPr>
        </p:nvSpPr>
        <p:spPr>
          <a:xfrm>
            <a:off x="6357750" y="2425700"/>
            <a:ext cx="4762436" cy="3556000"/>
          </a:xfrm>
        </p:spPr>
        <p:txBody>
          <a:bodyPr/>
          <a:lstStyle>
            <a:lvl1pPr marL="171450" indent="-171450">
              <a:lnSpc>
                <a:spcPct val="100000"/>
              </a:lnSpc>
              <a:spcAft>
                <a:spcPts val="450"/>
              </a:spcAft>
              <a:buFont typeface="Tahoma" panose="020B0604030504040204" pitchFamily="34" charset="0"/>
              <a:buChar char=" "/>
              <a:defRPr sz="1800"/>
            </a:lvl1pPr>
            <a:lvl2pPr marL="514350" indent="-171450">
              <a:lnSpc>
                <a:spcPct val="100000"/>
              </a:lnSpc>
              <a:spcAft>
                <a:spcPts val="450"/>
              </a:spcAft>
              <a:buFont typeface="Arial" panose="020B0604020202020204" pitchFamily="34" charset="0"/>
              <a:buChar char="•"/>
              <a:defRPr sz="1600" b="0">
                <a:solidFill>
                  <a:schemeClr val="accent5"/>
                </a:solidFill>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p:txBody>
      </p:sp>
      <p:cxnSp>
        <p:nvCxnSpPr>
          <p:cNvPr id="9" name="Straight Connector 8"/>
          <p:cNvCxnSpPr/>
          <p:nvPr userDrawn="1"/>
        </p:nvCxnSpPr>
        <p:spPr>
          <a:xfrm>
            <a:off x="810611" y="1205110"/>
            <a:ext cx="10515600" cy="0"/>
          </a:xfrm>
          <a:prstGeom prst="line">
            <a:avLst/>
          </a:prstGeom>
          <a:ln>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userDrawn="1">
            <p:ph type="title"/>
          </p:nvPr>
        </p:nvSpPr>
        <p:spPr>
          <a:xfrm>
            <a:off x="838200" y="630622"/>
            <a:ext cx="10515600" cy="558721"/>
          </a:xfrm>
          <a:prstGeom prst="rect">
            <a:avLst/>
          </a:prstGeom>
        </p:spPr>
        <p:txBody>
          <a:bodyPr vert="horz" lIns="91440" tIns="45720" rIns="91440" bIns="45720" rtlCol="0" anchor="ctr">
            <a:normAutofit/>
          </a:bodyPr>
          <a:lstStyle/>
          <a:p>
            <a:r>
              <a:rPr lang="en-US"/>
              <a:t>Click to edit Master title style</a:t>
            </a:r>
            <a:endParaRPr lang="en-US" dirty="0"/>
          </a:p>
        </p:txBody>
      </p:sp>
      <p:cxnSp>
        <p:nvCxnSpPr>
          <p:cNvPr id="14" name="Straight Connector 13"/>
          <p:cNvCxnSpPr/>
          <p:nvPr userDrawn="1"/>
        </p:nvCxnSpPr>
        <p:spPr>
          <a:xfrm>
            <a:off x="6027352" y="1635673"/>
            <a:ext cx="0" cy="4051792"/>
          </a:xfrm>
          <a:prstGeom prst="line">
            <a:avLst/>
          </a:prstGeom>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584547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6639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91723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AFD35-FE7A-495D-959C-946412CA9BDA}"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DBEA1-E298-4058-878D-BBA1D9830474}" type="slidenum">
              <a:rPr lang="en-US" smtClean="0"/>
              <a:t>‹#›</a:t>
            </a:fld>
            <a:endParaRPr lang="en-US"/>
          </a:p>
        </p:txBody>
      </p:sp>
    </p:spTree>
    <p:extLst>
      <p:ext uri="{BB962C8B-B14F-4D97-AF65-F5344CB8AC3E}">
        <p14:creationId xmlns:p14="http://schemas.microsoft.com/office/powerpoint/2010/main" val="11560162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AFD35-FE7A-495D-959C-946412CA9BDA}" type="datetimeFigureOut">
              <a:rPr lang="en-US" smtClean="0"/>
              <a:t>10/21/2022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DBEA1-E298-4058-878D-BBA1D9830474}" type="slidenum">
              <a:rPr lang="en-US" smtClean="0"/>
              <a:t>‹#›</a:t>
            </a:fld>
            <a:endParaRPr lang="en-US"/>
          </a:p>
        </p:txBody>
      </p:sp>
    </p:spTree>
    <p:extLst>
      <p:ext uri="{BB962C8B-B14F-4D97-AF65-F5344CB8AC3E}">
        <p14:creationId xmlns:p14="http://schemas.microsoft.com/office/powerpoint/2010/main" val="90605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Branded_Title and Content_Special Focus">
    <p:spTree>
      <p:nvGrpSpPr>
        <p:cNvPr id="1" name=""/>
        <p:cNvGrpSpPr/>
        <p:nvPr/>
      </p:nvGrpSpPr>
      <p:grpSpPr>
        <a:xfrm>
          <a:off x="0" y="0"/>
          <a:ext cx="0" cy="0"/>
          <a:chOff x="0" y="0"/>
          <a:chExt cx="0" cy="0"/>
        </a:xfrm>
      </p:grpSpPr>
      <p:sp>
        <p:nvSpPr>
          <p:cNvPr id="8" name="Rectangle 7"/>
          <p:cNvSpPr/>
          <p:nvPr userDrawn="1"/>
        </p:nvSpPr>
        <p:spPr>
          <a:xfrm>
            <a:off x="0" y="5884986"/>
            <a:ext cx="12192000" cy="973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4" name="Rectangle 3"/>
          <p:cNvSpPr/>
          <p:nvPr userDrawn="1"/>
        </p:nvSpPr>
        <p:spPr>
          <a:xfrm>
            <a:off x="0" y="-1"/>
            <a:ext cx="12192000" cy="152167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11" name="Text Placeholder 2"/>
          <p:cNvSpPr>
            <a:spLocks noGrp="1"/>
          </p:cNvSpPr>
          <p:nvPr>
            <p:ph idx="1"/>
          </p:nvPr>
        </p:nvSpPr>
        <p:spPr>
          <a:xfrm>
            <a:off x="838200" y="1639154"/>
            <a:ext cx="10515600" cy="409053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8334A7B5-E789-4F77-8538-D488C72E7E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67" y="5925530"/>
            <a:ext cx="2733071" cy="736259"/>
          </a:xfrm>
          <a:prstGeom prst="rect">
            <a:avLst/>
          </a:prstGeom>
        </p:spPr>
      </p:pic>
      <p:sp>
        <p:nvSpPr>
          <p:cNvPr id="12" name="Slide Number Placeholder 5">
            <a:extLst>
              <a:ext uri="{FF2B5EF4-FFF2-40B4-BE49-F238E27FC236}">
                <a16:creationId xmlns:a16="http://schemas.microsoft.com/office/drawing/2014/main" id="{C480C130-3BEA-4D01-8AC2-613641A9493A}"/>
              </a:ext>
            </a:extLst>
          </p:cNvPr>
          <p:cNvSpPr>
            <a:spLocks noGrp="1"/>
          </p:cNvSpPr>
          <p:nvPr>
            <p:ph type="sldNum" sz="quarter" idx="12"/>
          </p:nvPr>
        </p:nvSpPr>
        <p:spPr>
          <a:xfrm>
            <a:off x="11001375" y="6188930"/>
            <a:ext cx="847725"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sp>
        <p:nvSpPr>
          <p:cNvPr id="13" name="Title 1">
            <a:extLst>
              <a:ext uri="{FF2B5EF4-FFF2-40B4-BE49-F238E27FC236}">
                <a16:creationId xmlns:a16="http://schemas.microsoft.com/office/drawing/2014/main" id="{37B4D54A-F7F5-4E04-ACAD-9D81F4EA4030}"/>
              </a:ext>
            </a:extLst>
          </p:cNvPr>
          <p:cNvSpPr>
            <a:spLocks noGrp="1"/>
          </p:cNvSpPr>
          <p:nvPr>
            <p:ph type="title"/>
          </p:nvPr>
        </p:nvSpPr>
        <p:spPr>
          <a:xfrm>
            <a:off x="342900" y="117477"/>
            <a:ext cx="11506200" cy="1325563"/>
          </a:xfrm>
        </p:spPr>
        <p:txBody>
          <a:bodyPr/>
          <a:lstStyle>
            <a:lvl1pPr algn="ct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92501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Photo Slide">
    <p:spTree>
      <p:nvGrpSpPr>
        <p:cNvPr id="1" name=""/>
        <p:cNvGrpSpPr/>
        <p:nvPr/>
      </p:nvGrpSpPr>
      <p:grpSpPr>
        <a:xfrm>
          <a:off x="0" y="0"/>
          <a:ext cx="0" cy="0"/>
          <a:chOff x="0" y="0"/>
          <a:chExt cx="0" cy="0"/>
        </a:xfrm>
      </p:grpSpPr>
      <p:sp>
        <p:nvSpPr>
          <p:cNvPr id="6" name="Rectangle 5"/>
          <p:cNvSpPr/>
          <p:nvPr userDrawn="1"/>
        </p:nvSpPr>
        <p:spPr>
          <a:xfrm>
            <a:off x="0" y="5884986"/>
            <a:ext cx="12192000" cy="973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9" name="Slide Number Placeholder 5">
            <a:extLst>
              <a:ext uri="{FF2B5EF4-FFF2-40B4-BE49-F238E27FC236}">
                <a16:creationId xmlns:a16="http://schemas.microsoft.com/office/drawing/2014/main" id="{3272158B-7EFE-4795-9A4A-A1FA353BE433}"/>
              </a:ext>
            </a:extLst>
          </p:cNvPr>
          <p:cNvSpPr>
            <a:spLocks noGrp="1"/>
          </p:cNvSpPr>
          <p:nvPr>
            <p:ph type="sldNum" sz="quarter" idx="12"/>
          </p:nvPr>
        </p:nvSpPr>
        <p:spPr>
          <a:xfrm>
            <a:off x="11001375" y="6188930"/>
            <a:ext cx="847725"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sp>
        <p:nvSpPr>
          <p:cNvPr id="4" name="Picture Placeholder 3">
            <a:extLst>
              <a:ext uri="{FF2B5EF4-FFF2-40B4-BE49-F238E27FC236}">
                <a16:creationId xmlns:a16="http://schemas.microsoft.com/office/drawing/2014/main" id="{C3B4A11E-8DC5-4902-A2B8-70F235A6069F}"/>
              </a:ext>
            </a:extLst>
          </p:cNvPr>
          <p:cNvSpPr>
            <a:spLocks noGrp="1"/>
          </p:cNvSpPr>
          <p:nvPr>
            <p:ph type="pic" sz="quarter" idx="13"/>
          </p:nvPr>
        </p:nvSpPr>
        <p:spPr>
          <a:xfrm>
            <a:off x="838201" y="1547573"/>
            <a:ext cx="10620289" cy="4232876"/>
          </a:xfrm>
        </p:spPr>
        <p:txBody>
          <a:bodyPr/>
          <a:lstStyle/>
          <a:p>
            <a:r>
              <a:rPr lang="en-US"/>
              <a:t>Click icon to add picture</a:t>
            </a:r>
          </a:p>
        </p:txBody>
      </p:sp>
      <p:pic>
        <p:nvPicPr>
          <p:cNvPr id="10" name="Picture 9">
            <a:extLst>
              <a:ext uri="{FF2B5EF4-FFF2-40B4-BE49-F238E27FC236}">
                <a16:creationId xmlns:a16="http://schemas.microsoft.com/office/drawing/2014/main" id="{C4A11699-BDF3-4C7F-AE2F-D4850C3249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67" y="5925530"/>
            <a:ext cx="2733071" cy="736259"/>
          </a:xfrm>
          <a:prstGeom prst="rect">
            <a:avLst/>
          </a:prstGeom>
        </p:spPr>
      </p:pic>
      <p:sp>
        <p:nvSpPr>
          <p:cNvPr id="11" name="Title 1">
            <a:extLst>
              <a:ext uri="{FF2B5EF4-FFF2-40B4-BE49-F238E27FC236}">
                <a16:creationId xmlns:a16="http://schemas.microsoft.com/office/drawing/2014/main" id="{78931962-4181-4DC0-94AB-936C6FB4D860}"/>
              </a:ext>
            </a:extLst>
          </p:cNvPr>
          <p:cNvSpPr>
            <a:spLocks noGrp="1"/>
          </p:cNvSpPr>
          <p:nvPr>
            <p:ph type="title"/>
          </p:nvPr>
        </p:nvSpPr>
        <p:spPr>
          <a:xfrm>
            <a:off x="342900" y="117477"/>
            <a:ext cx="11506200" cy="1325563"/>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123613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Branded_Title and Data Slide">
    <p:spTree>
      <p:nvGrpSpPr>
        <p:cNvPr id="1" name=""/>
        <p:cNvGrpSpPr/>
        <p:nvPr/>
      </p:nvGrpSpPr>
      <p:grpSpPr>
        <a:xfrm>
          <a:off x="0" y="0"/>
          <a:ext cx="0" cy="0"/>
          <a:chOff x="0" y="0"/>
          <a:chExt cx="0" cy="0"/>
        </a:xfrm>
      </p:grpSpPr>
      <p:sp>
        <p:nvSpPr>
          <p:cNvPr id="5" name="Rectangle 4"/>
          <p:cNvSpPr/>
          <p:nvPr userDrawn="1"/>
        </p:nvSpPr>
        <p:spPr>
          <a:xfrm>
            <a:off x="0" y="5884986"/>
            <a:ext cx="12192000" cy="973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11" name="Slide Number Placeholder 5">
            <a:extLst>
              <a:ext uri="{FF2B5EF4-FFF2-40B4-BE49-F238E27FC236}">
                <a16:creationId xmlns:a16="http://schemas.microsoft.com/office/drawing/2014/main" id="{752C7E10-DBD6-4EC6-961E-E834E68998FE}"/>
              </a:ext>
            </a:extLst>
          </p:cNvPr>
          <p:cNvSpPr>
            <a:spLocks noGrp="1"/>
          </p:cNvSpPr>
          <p:nvPr>
            <p:ph type="sldNum" sz="quarter" idx="12"/>
          </p:nvPr>
        </p:nvSpPr>
        <p:spPr>
          <a:xfrm>
            <a:off x="11001375" y="6188930"/>
            <a:ext cx="847725"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pic>
        <p:nvPicPr>
          <p:cNvPr id="8" name="Picture 7">
            <a:extLst>
              <a:ext uri="{FF2B5EF4-FFF2-40B4-BE49-F238E27FC236}">
                <a16:creationId xmlns:a16="http://schemas.microsoft.com/office/drawing/2014/main" id="{6447A780-D014-4602-BEE3-4FD52A8047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67" y="5925530"/>
            <a:ext cx="2733071" cy="736259"/>
          </a:xfrm>
          <a:prstGeom prst="rect">
            <a:avLst/>
          </a:prstGeom>
        </p:spPr>
      </p:pic>
      <p:sp>
        <p:nvSpPr>
          <p:cNvPr id="9" name="Title 1">
            <a:extLst>
              <a:ext uri="{FF2B5EF4-FFF2-40B4-BE49-F238E27FC236}">
                <a16:creationId xmlns:a16="http://schemas.microsoft.com/office/drawing/2014/main" id="{3E17B6F7-E92B-479D-B7C7-D6889463452D}"/>
              </a:ext>
            </a:extLst>
          </p:cNvPr>
          <p:cNvSpPr>
            <a:spLocks noGrp="1"/>
          </p:cNvSpPr>
          <p:nvPr>
            <p:ph type="title"/>
          </p:nvPr>
        </p:nvSpPr>
        <p:spPr>
          <a:xfrm>
            <a:off x="342900" y="117477"/>
            <a:ext cx="11506200" cy="1325563"/>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127368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slideLayout" Target="../slideLayouts/slideLayout6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theme" Target="../theme/theme2.xml"/><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747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638300"/>
            <a:ext cx="10515600" cy="45386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95712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90" r:id="rId16"/>
    <p:sldLayoutId id="2147483688" r:id="rId17"/>
    <p:sldLayoutId id="2147483689" r:id="rId18"/>
    <p:sldLayoutId id="2147483691" r:id="rId19"/>
    <p:sldLayoutId id="2147483692" r:id="rId20"/>
    <p:sldLayoutId id="2147483736" r:id="rId21"/>
    <p:sldLayoutId id="2147483737" r:id="rId22"/>
  </p:sldLayoutIdLst>
  <p:hf hdr="0" ftr="0" dt="0"/>
  <p:txStyles>
    <p:titleStyle>
      <a:lvl1pPr algn="l" defTabSz="6858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spcAft>
          <a:spcPts val="900"/>
        </a:spcAft>
        <a:buFontTx/>
        <a:buNone/>
        <a:defRPr sz="2200" kern="1200">
          <a:solidFill>
            <a:schemeClr val="tx1"/>
          </a:solidFill>
          <a:latin typeface="+mn-lt"/>
          <a:ea typeface="+mn-ea"/>
          <a:cs typeface="+mn-cs"/>
        </a:defRPr>
      </a:lvl1pPr>
      <a:lvl2pPr marL="514350" indent="-171450" algn="l" defTabSz="685800" rtl="0" eaLnBrk="1" latinLnBrk="0" hangingPunct="1">
        <a:lnSpc>
          <a:spcPct val="90000"/>
        </a:lnSpc>
        <a:spcBef>
          <a:spcPts val="0"/>
        </a:spcBef>
        <a:spcAft>
          <a:spcPts val="450"/>
        </a:spcAft>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0"/>
        </a:spcBef>
        <a:spcAft>
          <a:spcPts val="450"/>
        </a:spcAft>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0"/>
        </a:spcBef>
        <a:spcAft>
          <a:spcPts val="450"/>
        </a:spcAft>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30622"/>
            <a:ext cx="10515600" cy="558721"/>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333501"/>
            <a:ext cx="10515600" cy="46482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0"/>
            <a:r>
              <a:rPr lang="en-US" dirty="0"/>
              <a:t>Fourth level</a:t>
            </a:r>
          </a:p>
        </p:txBody>
      </p:sp>
      <p:sp>
        <p:nvSpPr>
          <p:cNvPr id="4" name="TextBox 3"/>
          <p:cNvSpPr txBox="1"/>
          <p:nvPr userDrawn="1"/>
        </p:nvSpPr>
        <p:spPr>
          <a:xfrm>
            <a:off x="11645461" y="6440215"/>
            <a:ext cx="546539" cy="246221"/>
          </a:xfrm>
          <a:prstGeom prst="rect">
            <a:avLst/>
          </a:prstGeom>
          <a:noFill/>
        </p:spPr>
        <p:txBody>
          <a:bodyPr wrap="square" rtlCol="0">
            <a:spAutoFit/>
          </a:bodyPr>
          <a:lstStyle/>
          <a:p>
            <a:fld id="{A990A6D0-DFE3-4311-85CE-7D7D98A49DB2}" type="slidenum">
              <a:rPr lang="en-US" sz="1000" smtClean="0">
                <a:solidFill>
                  <a:schemeClr val="bg1"/>
                </a:solidFill>
              </a:rPr>
              <a:t>‹#›</a:t>
            </a:fld>
            <a:endParaRPr lang="en-US" sz="1000" dirty="0">
              <a:solidFill>
                <a:schemeClr val="bg1"/>
              </a:solidFill>
            </a:endParaRPr>
          </a:p>
        </p:txBody>
      </p:sp>
    </p:spTree>
    <p:extLst>
      <p:ext uri="{BB962C8B-B14F-4D97-AF65-F5344CB8AC3E}">
        <p14:creationId xmlns:p14="http://schemas.microsoft.com/office/powerpoint/2010/main" val="375100931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 id="2147483728" r:id="rId35"/>
    <p:sldLayoutId id="2147483729" r:id="rId36"/>
    <p:sldLayoutId id="2147483730" r:id="rId37"/>
    <p:sldLayoutId id="2147483731" r:id="rId38"/>
    <p:sldLayoutId id="2147483732" r:id="rId39"/>
    <p:sldLayoutId id="2147483733" r:id="rId40"/>
    <p:sldLayoutId id="2147483734" r:id="rId41"/>
    <p:sldLayoutId id="2147483735" r:id="rId42"/>
  </p:sldLayoutIdLst>
  <p:hf hdr="0" ftr="0" dt="0"/>
  <p:txStyles>
    <p:titleStyle>
      <a:lvl1pPr algn="l" defTabSz="6858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0" indent="0" algn="l" defTabSz="685800" rtl="0" eaLnBrk="1" latinLnBrk="0" hangingPunct="1">
        <a:lnSpc>
          <a:spcPct val="100000"/>
        </a:lnSpc>
        <a:spcBef>
          <a:spcPts val="750"/>
        </a:spcBef>
        <a:spcAft>
          <a:spcPts val="450"/>
        </a:spcAft>
        <a:buSzPct val="51000"/>
        <a:buFont typeface="Tahoma" panose="020B0604030504040204" pitchFamily="34" charset="0"/>
        <a:buNone/>
        <a:defRPr sz="2000" kern="1200">
          <a:solidFill>
            <a:schemeClr val="tx1"/>
          </a:solidFill>
          <a:latin typeface="+mn-lt"/>
          <a:ea typeface="+mn-ea"/>
          <a:cs typeface="+mn-cs"/>
        </a:defRPr>
      </a:lvl1pPr>
      <a:lvl2pPr marL="342900" indent="-171450" algn="l" defTabSz="685800" rtl="0" eaLnBrk="1" latinLnBrk="0" hangingPunct="1">
        <a:lnSpc>
          <a:spcPct val="100000"/>
        </a:lnSpc>
        <a:spcBef>
          <a:spcPts val="375"/>
        </a:spcBef>
        <a:spcAft>
          <a:spcPts val="450"/>
        </a:spcAft>
        <a:buClr>
          <a:schemeClr val="accent5"/>
        </a:buClr>
        <a:buSzPct val="50000"/>
        <a:buFont typeface="Tahoma" panose="020B0604030504040204" pitchFamily="34" charset="0"/>
        <a:buChar char=" "/>
        <a:defRPr sz="1800" kern="1200">
          <a:solidFill>
            <a:schemeClr val="accent5"/>
          </a:solidFill>
          <a:latin typeface="+mn-lt"/>
          <a:ea typeface="+mn-ea"/>
          <a:cs typeface="+mn-cs"/>
        </a:defRPr>
      </a:lvl2pPr>
      <a:lvl3pPr marL="685800" indent="-171450" algn="l" defTabSz="685800" rtl="0" eaLnBrk="1" latinLnBrk="0" hangingPunct="1">
        <a:lnSpc>
          <a:spcPct val="100000"/>
        </a:lnSpc>
        <a:spcBef>
          <a:spcPts val="375"/>
        </a:spcBef>
        <a:spcAft>
          <a:spcPts val="450"/>
        </a:spcAft>
        <a:buClr>
          <a:schemeClr val="bg2">
            <a:lumMod val="50000"/>
          </a:schemeClr>
        </a:buClr>
        <a:buSzPct val="50000"/>
        <a:buFont typeface="Tahoma" panose="020B0604030504040204" pitchFamily="34" charset="0"/>
        <a:buChar char=" "/>
        <a:defRPr sz="1600" kern="1200">
          <a:solidFill>
            <a:schemeClr val="bg2">
              <a:lumMod val="50000"/>
            </a:schemeClr>
          </a:solidFill>
          <a:latin typeface="+mn-lt"/>
          <a:ea typeface="+mn-ea"/>
          <a:cs typeface="+mn-cs"/>
        </a:defRPr>
      </a:lvl3pPr>
      <a:lvl4pPr marL="1200150" indent="-171450" algn="l" defTabSz="685800" rtl="0" eaLnBrk="1" latinLnBrk="0" hangingPunct="1">
        <a:lnSpc>
          <a:spcPct val="90000"/>
        </a:lnSpc>
        <a:spcBef>
          <a:spcPts val="375"/>
        </a:spcBef>
        <a:buSzPct val="50000"/>
        <a:buFont typeface="Tahoma" panose="020B0604030504040204" pitchFamily="34" charset="0"/>
        <a:buChar char=" "/>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68" userDrawn="1">
          <p15:clr>
            <a:srgbClr val="F26B43"/>
          </p15:clr>
        </p15:guide>
        <p15:guide id="2" orient="horz" pos="384" userDrawn="1">
          <p15:clr>
            <a:srgbClr val="F26B43"/>
          </p15:clr>
        </p15:guide>
        <p15:guide id="3" orient="horz" pos="744" userDrawn="1">
          <p15:clr>
            <a:srgbClr val="F26B43"/>
          </p15:clr>
        </p15:guide>
        <p15:guide id="4" pos="512" userDrawn="1">
          <p15:clr>
            <a:srgbClr val="F26B43"/>
          </p15:clr>
        </p15:guide>
        <p15:guide id="5" pos="7168" userDrawn="1">
          <p15:clr>
            <a:srgbClr val="F26B43"/>
          </p15:clr>
        </p15:guide>
        <p15:guide id="6" pos="3840" userDrawn="1">
          <p15:clr>
            <a:srgbClr val="F26B43"/>
          </p15:clr>
        </p15:guide>
        <p15:guide id="8" orient="horz" pos="2260" userDrawn="1">
          <p15:clr>
            <a:srgbClr val="F26B43"/>
          </p15:clr>
        </p15:guide>
        <p15:guide id="9"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0.png"/><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0.png"/><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10.xml"/><Relationship Id="rId11" Type="http://schemas.openxmlformats.org/officeDocument/2006/relationships/image" Target="../media/image19.png"/><Relationship Id="rId5" Type="http://schemas.openxmlformats.org/officeDocument/2006/relationships/diagramQuickStyle" Target="../diagrams/quickStyle10.xml"/><Relationship Id="rId10" Type="http://schemas.openxmlformats.org/officeDocument/2006/relationships/image" Target="../media/image24.png"/><Relationship Id="rId4" Type="http://schemas.openxmlformats.org/officeDocument/2006/relationships/diagramLayout" Target="../diagrams/layout10.xm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9.png"/><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georgiadata.org/financialdata"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whitehouse.gov/"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gao.gov/"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21983B-50B4-4F35-8238-2D20CDFE022D}"/>
              </a:ext>
            </a:extLst>
          </p:cNvPr>
          <p:cNvSpPr>
            <a:spLocks noGrp="1"/>
          </p:cNvSpPr>
          <p:nvPr>
            <p:ph type="sldNum" sz="quarter" idx="4294967295"/>
          </p:nvPr>
        </p:nvSpPr>
        <p:spPr>
          <a:xfrm>
            <a:off x="8610600" y="6311901"/>
            <a:ext cx="2057400" cy="365125"/>
          </a:xfrm>
          <a:prstGeom prst="rect">
            <a:avLst/>
          </a:prstGeom>
        </p:spPr>
        <p:txBody>
          <a:bodyPr/>
          <a:lstStyle/>
          <a:p>
            <a:pPr defTabSz="685800"/>
            <a:fld id="{7EE59453-668E-4F9D-ACF2-73DE1B23C65E}" type="slidenum">
              <a:rPr lang="en-US" sz="1350" smtClean="0">
                <a:solidFill>
                  <a:prstClr val="black"/>
                </a:solidFill>
              </a:rPr>
              <a:pPr defTabSz="685800"/>
              <a:t>1</a:t>
            </a:fld>
            <a:endParaRPr lang="en-US" sz="1350">
              <a:solidFill>
                <a:prstClr val="black"/>
              </a:solidFill>
            </a:endParaRPr>
          </a:p>
        </p:txBody>
      </p:sp>
      <p:sp>
        <p:nvSpPr>
          <p:cNvPr id="4" name="TextBox 3">
            <a:extLst>
              <a:ext uri="{FF2B5EF4-FFF2-40B4-BE49-F238E27FC236}">
                <a16:creationId xmlns:a16="http://schemas.microsoft.com/office/drawing/2014/main" id="{AD4FB9FA-C957-45E4-A0F7-D7B21A3DE0F8}"/>
              </a:ext>
            </a:extLst>
          </p:cNvPr>
          <p:cNvSpPr txBox="1"/>
          <p:nvPr/>
        </p:nvSpPr>
        <p:spPr>
          <a:xfrm>
            <a:off x="3273288" y="4778735"/>
            <a:ext cx="5454595" cy="1200329"/>
          </a:xfrm>
          <a:prstGeom prst="rect">
            <a:avLst/>
          </a:prstGeom>
          <a:noFill/>
        </p:spPr>
        <p:txBody>
          <a:bodyPr wrap="square" rtlCol="0">
            <a:spAutoFit/>
          </a:bodyPr>
          <a:lstStyle/>
          <a:p>
            <a:pPr algn="ctr"/>
            <a:r>
              <a:rPr lang="en-US" sz="2400" dirty="0">
                <a:solidFill>
                  <a:schemeClr val="bg1"/>
                </a:solidFill>
              </a:rPr>
              <a:t>Airport Management Fundamentals</a:t>
            </a:r>
          </a:p>
          <a:p>
            <a:pPr algn="ctr"/>
            <a:r>
              <a:rPr lang="en-US" sz="2400" dirty="0">
                <a:solidFill>
                  <a:schemeClr val="bg1"/>
                </a:solidFill>
              </a:rPr>
              <a:t>Tracy Arner, M.Ed., CPA, CPFO</a:t>
            </a:r>
          </a:p>
          <a:p>
            <a:pPr algn="ctr"/>
            <a:r>
              <a:rPr lang="en-US" sz="2400" dirty="0">
                <a:solidFill>
                  <a:schemeClr val="bg1"/>
                </a:solidFill>
              </a:rPr>
              <a:t>tarner@uga.edu</a:t>
            </a:r>
          </a:p>
        </p:txBody>
      </p:sp>
    </p:spTree>
    <p:extLst>
      <p:ext uri="{BB962C8B-B14F-4D97-AF65-F5344CB8AC3E}">
        <p14:creationId xmlns:p14="http://schemas.microsoft.com/office/powerpoint/2010/main" val="445003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Consequences of Not Meeting Requirements</a:t>
            </a:r>
          </a:p>
        </p:txBody>
      </p:sp>
      <p:sp>
        <p:nvSpPr>
          <p:cNvPr id="3" name="TextBox 2"/>
          <p:cNvSpPr txBox="1"/>
          <p:nvPr/>
        </p:nvSpPr>
        <p:spPr>
          <a:xfrm>
            <a:off x="2091906" y="1509623"/>
            <a:ext cx="7953555" cy="738664"/>
          </a:xfrm>
          <a:prstGeom prst="rect">
            <a:avLst/>
          </a:prstGeom>
          <a:noFill/>
        </p:spPr>
        <p:txBody>
          <a:bodyPr wrap="square" rtlCol="0">
            <a:spAutoFit/>
          </a:bodyPr>
          <a:lstStyle/>
          <a:p>
            <a:r>
              <a:rPr lang="en-US" sz="2400" b="1" dirty="0">
                <a:solidFill>
                  <a:schemeClr val="accent5"/>
                </a:solidFill>
              </a:rPr>
              <a:t>O.C.G.A. §36-81-7(c)(3) </a:t>
            </a:r>
            <a:r>
              <a:rPr lang="en-US" sz="2400" dirty="0"/>
              <a:t>states</a:t>
            </a:r>
          </a:p>
          <a:p>
            <a:endParaRPr lang="en-US" sz="1800" dirty="0"/>
          </a:p>
        </p:txBody>
      </p:sp>
      <p:sp>
        <p:nvSpPr>
          <p:cNvPr id="4" name="Snip and Round Single Corner Rectangle 3"/>
          <p:cNvSpPr/>
          <p:nvPr/>
        </p:nvSpPr>
        <p:spPr>
          <a:xfrm>
            <a:off x="2162356" y="2248287"/>
            <a:ext cx="7996687" cy="2820838"/>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Box 4"/>
          <p:cNvSpPr txBox="1"/>
          <p:nvPr/>
        </p:nvSpPr>
        <p:spPr>
          <a:xfrm>
            <a:off x="2454214" y="2483803"/>
            <a:ext cx="7228936" cy="2585323"/>
          </a:xfrm>
          <a:prstGeom prst="rect">
            <a:avLst/>
          </a:prstGeom>
          <a:noFill/>
        </p:spPr>
        <p:txBody>
          <a:bodyPr wrap="square" rtlCol="0">
            <a:spAutoFit/>
          </a:bodyPr>
          <a:lstStyle/>
          <a:p>
            <a:pPr algn="ctr"/>
            <a:r>
              <a:rPr lang="en-US" sz="2400" dirty="0">
                <a:solidFill>
                  <a:schemeClr val="bg1"/>
                </a:solidFill>
              </a:rPr>
              <a:t>Audits </a:t>
            </a:r>
            <a:r>
              <a:rPr lang="en-US" sz="2400" i="1" u="sng" dirty="0">
                <a:solidFill>
                  <a:schemeClr val="bg1"/>
                </a:solidFill>
              </a:rPr>
              <a:t>not received within 180 days</a:t>
            </a:r>
            <a:r>
              <a:rPr lang="en-US" sz="2400" dirty="0">
                <a:solidFill>
                  <a:schemeClr val="bg1"/>
                </a:solidFill>
              </a:rPr>
              <a:t>, </a:t>
            </a:r>
            <a:r>
              <a:rPr lang="en-US" sz="2400" i="1" u="sng" dirty="0">
                <a:solidFill>
                  <a:schemeClr val="bg1"/>
                </a:solidFill>
              </a:rPr>
              <a:t>audits not conducted</a:t>
            </a:r>
            <a:r>
              <a:rPr lang="en-US" sz="2400" i="1" dirty="0">
                <a:solidFill>
                  <a:schemeClr val="bg1"/>
                </a:solidFill>
              </a:rPr>
              <a:t>, or </a:t>
            </a:r>
            <a:r>
              <a:rPr lang="en-US" sz="2400" i="1" u="sng" dirty="0">
                <a:solidFill>
                  <a:schemeClr val="bg1"/>
                </a:solidFill>
              </a:rPr>
              <a:t>failure to correct noted auditing deficiencies</a:t>
            </a:r>
            <a:r>
              <a:rPr lang="en-US" sz="2400" dirty="0">
                <a:solidFill>
                  <a:schemeClr val="bg1"/>
                </a:solidFill>
              </a:rPr>
              <a:t> requires State Auditor to </a:t>
            </a:r>
            <a:r>
              <a:rPr lang="en-US" sz="2400" u="sng" dirty="0">
                <a:solidFill>
                  <a:schemeClr val="bg1"/>
                </a:solidFill>
              </a:rPr>
              <a:t>notify</a:t>
            </a:r>
            <a:r>
              <a:rPr lang="en-US" sz="2400" dirty="0">
                <a:solidFill>
                  <a:schemeClr val="bg1"/>
                </a:solidFill>
              </a:rPr>
              <a:t> local government and each member of the General Assembly which represents districts within the local government’s jurisdiction</a:t>
            </a:r>
          </a:p>
          <a:p>
            <a:pPr algn="ctr"/>
            <a:endParaRPr lang="en-US" sz="1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1358" y="4706560"/>
            <a:ext cx="958709" cy="1196160"/>
          </a:xfrm>
          <a:prstGeom prst="rect">
            <a:avLst/>
          </a:prstGeom>
        </p:spPr>
      </p:pic>
    </p:spTree>
    <p:extLst>
      <p:ext uri="{BB962C8B-B14F-4D97-AF65-F5344CB8AC3E}">
        <p14:creationId xmlns:p14="http://schemas.microsoft.com/office/powerpoint/2010/main" val="1472648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Auditor Competence</a:t>
            </a:r>
          </a:p>
        </p:txBody>
      </p:sp>
      <p:graphicFrame>
        <p:nvGraphicFramePr>
          <p:cNvPr id="3" name="Diagram 2"/>
          <p:cNvGraphicFramePr/>
          <p:nvPr>
            <p:extLst>
              <p:ext uri="{D42A27DB-BD31-4B8C-83A1-F6EECF244321}">
                <p14:modId xmlns:p14="http://schemas.microsoft.com/office/powerpoint/2010/main" val="3648900336"/>
              </p:ext>
            </p:extLst>
          </p:nvPr>
        </p:nvGraphicFramePr>
        <p:xfrm>
          <a:off x="1857555" y="1371121"/>
          <a:ext cx="6455434" cy="4374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51587" y="2450339"/>
            <a:ext cx="2076466" cy="1742099"/>
          </a:xfrm>
          <a:prstGeom prst="rect">
            <a:avLst/>
          </a:prstGeom>
        </p:spPr>
      </p:pic>
    </p:spTree>
    <p:extLst>
      <p:ext uri="{BB962C8B-B14F-4D97-AF65-F5344CB8AC3E}">
        <p14:creationId xmlns:p14="http://schemas.microsoft.com/office/powerpoint/2010/main" val="138327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13BA1-704D-4BC7-A262-4A6C8252C4E1}"/>
              </a:ext>
            </a:extLst>
          </p:cNvPr>
          <p:cNvSpPr>
            <a:spLocks noGrp="1"/>
          </p:cNvSpPr>
          <p:nvPr>
            <p:ph type="sldNum" sz="quarter" idx="12"/>
          </p:nvPr>
        </p:nvSpPr>
        <p:spPr/>
        <p:txBody>
          <a:bodyPr/>
          <a:lstStyle/>
          <a:p>
            <a:pPr defTabSz="685800"/>
            <a:fld id="{7EE59453-668E-4F9D-ACF2-73DE1B23C65E}" type="slidenum">
              <a:rPr lang="en-US" smtClean="0"/>
              <a:pPr defTabSz="685800"/>
              <a:t>12</a:t>
            </a:fld>
            <a:endParaRPr lang="en-US" dirty="0"/>
          </a:p>
        </p:txBody>
      </p:sp>
      <p:sp>
        <p:nvSpPr>
          <p:cNvPr id="5" name="Title 4">
            <a:extLst>
              <a:ext uri="{FF2B5EF4-FFF2-40B4-BE49-F238E27FC236}">
                <a16:creationId xmlns:a16="http://schemas.microsoft.com/office/drawing/2014/main" id="{6CE006EF-1909-43F7-956D-8BCC30D9959F}"/>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8E166044-C903-4E85-B966-2430D784C5D0}"/>
              </a:ext>
            </a:extLst>
          </p:cNvPr>
          <p:cNvSpPr>
            <a:spLocks noGrp="1"/>
          </p:cNvSpPr>
          <p:nvPr>
            <p:ph type="body" idx="1"/>
          </p:nvPr>
        </p:nvSpPr>
        <p:spPr/>
        <p:txBody>
          <a:bodyPr/>
          <a:lstStyle/>
          <a:p>
            <a:r>
              <a:rPr lang="en-US" dirty="0">
                <a:solidFill>
                  <a:schemeClr val="bg1"/>
                </a:solidFill>
              </a:rPr>
              <a:t>Preparing for Audit </a:t>
            </a:r>
          </a:p>
        </p:txBody>
      </p:sp>
    </p:spTree>
    <p:extLst>
      <p:ext uri="{BB962C8B-B14F-4D97-AF65-F5344CB8AC3E}">
        <p14:creationId xmlns:p14="http://schemas.microsoft.com/office/powerpoint/2010/main" val="3079891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br>
              <a:rPr lang="en-US" dirty="0"/>
            </a:br>
            <a:r>
              <a:rPr lang="en-US" dirty="0"/>
              <a:t>Cash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8897143"/>
              </p:ext>
            </p:extLst>
          </p:nvPr>
        </p:nvGraphicFramePr>
        <p:xfrm>
          <a:off x="2152650" y="1454150"/>
          <a:ext cx="7886700" cy="4275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90554" y="506073"/>
            <a:ext cx="1148796" cy="1023370"/>
          </a:xfrm>
          <a:prstGeom prst="rect">
            <a:avLst/>
          </a:prstGeom>
        </p:spPr>
      </p:pic>
    </p:spTree>
    <p:extLst>
      <p:ext uri="{BB962C8B-B14F-4D97-AF65-F5344CB8AC3E}">
        <p14:creationId xmlns:p14="http://schemas.microsoft.com/office/powerpoint/2010/main" val="3830778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Revenues, Receivables and Receipts </a:t>
            </a: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232268104"/>
              </p:ext>
            </p:extLst>
          </p:nvPr>
        </p:nvGraphicFramePr>
        <p:xfrm>
          <a:off x="2007622" y="1285792"/>
          <a:ext cx="78867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19924" y="1062883"/>
            <a:ext cx="1148796" cy="1023370"/>
          </a:xfrm>
          <a:prstGeom prst="rect">
            <a:avLst/>
          </a:prstGeom>
        </p:spPr>
      </p:pic>
    </p:spTree>
    <p:extLst>
      <p:ext uri="{BB962C8B-B14F-4D97-AF65-F5344CB8AC3E}">
        <p14:creationId xmlns:p14="http://schemas.microsoft.com/office/powerpoint/2010/main" val="2047128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Typical Revenue Accruals </a:t>
            </a:r>
          </a:p>
        </p:txBody>
      </p:sp>
      <p:graphicFrame>
        <p:nvGraphicFramePr>
          <p:cNvPr id="6" name="Content Placeholder 10"/>
          <p:cNvGraphicFramePr>
            <a:graphicFrameLocks noGrp="1"/>
          </p:cNvGraphicFramePr>
          <p:nvPr>
            <p:ph sz="quarter" idx="4294967295"/>
            <p:extLst>
              <p:ext uri="{D42A27DB-BD31-4B8C-83A1-F6EECF244321}">
                <p14:modId xmlns:p14="http://schemas.microsoft.com/office/powerpoint/2010/main" val="1166717286"/>
              </p:ext>
            </p:extLst>
          </p:nvPr>
        </p:nvGraphicFramePr>
        <p:xfrm>
          <a:off x="1921565" y="1362986"/>
          <a:ext cx="78867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1281" y="780258"/>
            <a:ext cx="1097375" cy="1121761"/>
          </a:xfrm>
          <a:prstGeom prst="rect">
            <a:avLst/>
          </a:prstGeom>
        </p:spPr>
      </p:pic>
    </p:spTree>
    <p:extLst>
      <p:ext uri="{BB962C8B-B14F-4D97-AF65-F5344CB8AC3E}">
        <p14:creationId xmlns:p14="http://schemas.microsoft.com/office/powerpoint/2010/main" val="798589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Expenditures, Liabilities and Disbursements </a:t>
            </a: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2484365952"/>
              </p:ext>
            </p:extLst>
          </p:nvPr>
        </p:nvGraphicFramePr>
        <p:xfrm>
          <a:off x="2223715" y="1325549"/>
          <a:ext cx="78867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24717" y="419669"/>
            <a:ext cx="1148796" cy="1023370"/>
          </a:xfrm>
          <a:prstGeom prst="rect">
            <a:avLst/>
          </a:prstGeom>
        </p:spPr>
      </p:pic>
    </p:spTree>
    <p:extLst>
      <p:ext uri="{BB962C8B-B14F-4D97-AF65-F5344CB8AC3E}">
        <p14:creationId xmlns:p14="http://schemas.microsoft.com/office/powerpoint/2010/main" val="4108432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162553" y="1662071"/>
            <a:ext cx="7346545" cy="3159369"/>
          </a:xfrm>
          <a:prstGeom prst="rect">
            <a:avLst/>
          </a:prstGeom>
        </p:spPr>
        <p:txBody>
          <a:bodyPr vert="horz" lIns="0" tIns="34290" rIns="0" bIns="34290" rtlCol="0">
            <a:normAutofit lnSpcReduction="10000"/>
          </a:bodyPr>
          <a:lstStyle>
            <a:lvl1pPr marL="0" indent="0" algn="l" defTabSz="685800" rtl="0" eaLnBrk="1" latinLnBrk="0" hangingPunct="1">
              <a:lnSpc>
                <a:spcPct val="90000"/>
              </a:lnSpc>
              <a:spcBef>
                <a:spcPts val="900"/>
              </a:spcBef>
              <a:spcAft>
                <a:spcPts val="150"/>
              </a:spcAft>
              <a:buClr>
                <a:schemeClr val="accent1"/>
              </a:buClr>
              <a:buSzPct val="100000"/>
              <a:buFontTx/>
              <a:buNone/>
              <a:defRPr sz="2800" kern="1200">
                <a:solidFill>
                  <a:schemeClr val="tx1">
                    <a:lumMod val="75000"/>
                    <a:lumOff val="25000"/>
                  </a:schemeClr>
                </a:solidFill>
                <a:latin typeface="Futura Std Book" panose="020B0502020204020303" pitchFamily="34" charset="0"/>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defTabSz="514350">
              <a:spcBef>
                <a:spcPts val="675"/>
              </a:spcBef>
              <a:spcAft>
                <a:spcPts val="113"/>
              </a:spcAft>
              <a:buClr>
                <a:srgbClr val="D34817"/>
              </a:buClr>
            </a:pPr>
            <a:r>
              <a:rPr lang="en-US" sz="2100" dirty="0">
                <a:solidFill>
                  <a:schemeClr val="tx1"/>
                </a:solidFill>
                <a:latin typeface="Arial" panose="020B0604020202020204" pitchFamily="34" charset="0"/>
                <a:cs typeface="Arial" panose="020B0604020202020204" pitchFamily="34" charset="0"/>
              </a:rPr>
              <a:t>O.C.G.A. 36-80-24, Purchasing Cards</a:t>
            </a:r>
          </a:p>
          <a:p>
            <a:pPr defTabSz="514350">
              <a:spcBef>
                <a:spcPts val="675"/>
              </a:spcBef>
              <a:spcAft>
                <a:spcPts val="113"/>
              </a:spcAft>
              <a:buClr>
                <a:srgbClr val="D34817"/>
              </a:buClr>
            </a:pPr>
            <a:r>
              <a:rPr lang="en-US" sz="2100" dirty="0">
                <a:solidFill>
                  <a:schemeClr val="tx1"/>
                </a:solidFill>
                <a:latin typeface="Arial" panose="020B0604020202020204" pitchFamily="34" charset="0"/>
                <a:cs typeface="Arial" panose="020B0604020202020204" pitchFamily="34" charset="0"/>
              </a:rPr>
              <a:t>No cards issued to elected officials unless governing body by public vote has authorized issuance and adopts policy covering</a:t>
            </a:r>
          </a:p>
          <a:p>
            <a:pPr marL="342900" indent="-342900" defTabSz="514350">
              <a:spcBef>
                <a:spcPts val="675"/>
              </a:spcBef>
              <a:spcAft>
                <a:spcPts val="113"/>
              </a:spcAft>
              <a:buClr>
                <a:srgbClr val="D34817"/>
              </a:buClr>
              <a:buFont typeface="Arial" panose="020B0604020202020204" pitchFamily="34" charset="0"/>
              <a:buChar char="•"/>
            </a:pPr>
            <a:r>
              <a:rPr lang="en-US" sz="2100" dirty="0">
                <a:solidFill>
                  <a:schemeClr val="tx1"/>
                </a:solidFill>
                <a:latin typeface="Arial" panose="020B0604020202020204" pitchFamily="34" charset="0"/>
                <a:cs typeface="Arial" panose="020B0604020202020204" pitchFamily="34" charset="0"/>
              </a:rPr>
              <a:t>Authorized and unauthorized purchases </a:t>
            </a:r>
          </a:p>
          <a:p>
            <a:pPr marL="342900" indent="-342900" defTabSz="514350">
              <a:spcBef>
                <a:spcPts val="675"/>
              </a:spcBef>
              <a:spcAft>
                <a:spcPts val="113"/>
              </a:spcAft>
              <a:buClr>
                <a:srgbClr val="D34817"/>
              </a:buClr>
              <a:buFont typeface="Arial" panose="020B0604020202020204" pitchFamily="34" charset="0"/>
              <a:buChar char="•"/>
            </a:pPr>
            <a:r>
              <a:rPr lang="en-US" sz="2100" dirty="0">
                <a:solidFill>
                  <a:schemeClr val="tx1"/>
                </a:solidFill>
                <a:latin typeface="Arial" panose="020B0604020202020204" pitchFamily="34" charset="0"/>
                <a:cs typeface="Arial" panose="020B0604020202020204" pitchFamily="34" charset="0"/>
              </a:rPr>
              <a:t>Transaction limits </a:t>
            </a:r>
          </a:p>
          <a:p>
            <a:pPr marL="342900" indent="-342900" defTabSz="514350">
              <a:spcBef>
                <a:spcPts val="675"/>
              </a:spcBef>
              <a:spcAft>
                <a:spcPts val="113"/>
              </a:spcAft>
              <a:buClr>
                <a:srgbClr val="D34817"/>
              </a:buClr>
              <a:buFont typeface="Arial" panose="020B0604020202020204" pitchFamily="34" charset="0"/>
              <a:buChar char="•"/>
            </a:pPr>
            <a:r>
              <a:rPr lang="en-US" sz="2100" dirty="0">
                <a:solidFill>
                  <a:schemeClr val="tx1"/>
                </a:solidFill>
                <a:latin typeface="Arial" panose="020B0604020202020204" pitchFamily="34" charset="0"/>
                <a:cs typeface="Arial" panose="020B0604020202020204" pitchFamily="34" charset="0"/>
              </a:rPr>
              <a:t>Card administrator</a:t>
            </a:r>
          </a:p>
          <a:p>
            <a:pPr marL="342900" indent="-342900" defTabSz="514350">
              <a:spcBef>
                <a:spcPts val="675"/>
              </a:spcBef>
              <a:spcAft>
                <a:spcPts val="113"/>
              </a:spcAft>
              <a:buClr>
                <a:srgbClr val="D34817"/>
              </a:buClr>
              <a:buFont typeface="Arial" panose="020B0604020202020204" pitchFamily="34" charset="0"/>
              <a:buChar char="•"/>
            </a:pPr>
            <a:r>
              <a:rPr lang="en-US" sz="2100" dirty="0">
                <a:solidFill>
                  <a:schemeClr val="tx1"/>
                </a:solidFill>
                <a:latin typeface="Arial" panose="020B0604020202020204" pitchFamily="34" charset="0"/>
                <a:cs typeface="Arial" panose="020B0604020202020204" pitchFamily="34" charset="0"/>
              </a:rPr>
              <a:t>Review process for purchases </a:t>
            </a:r>
          </a:p>
          <a:p>
            <a:pPr marL="342900" indent="-342900" defTabSz="514350">
              <a:spcBef>
                <a:spcPts val="675"/>
              </a:spcBef>
              <a:spcAft>
                <a:spcPts val="113"/>
              </a:spcAft>
              <a:buClr>
                <a:srgbClr val="D34817"/>
              </a:buClr>
              <a:buFont typeface="Arial" panose="020B0604020202020204" pitchFamily="34" charset="0"/>
              <a:buChar char="•"/>
            </a:pPr>
            <a:r>
              <a:rPr lang="en-US" sz="2100" dirty="0">
                <a:solidFill>
                  <a:schemeClr val="tx1"/>
                </a:solidFill>
                <a:latin typeface="Arial" panose="020B0604020202020204" pitchFamily="34" charset="0"/>
                <a:cs typeface="Arial" panose="020B0604020202020204" pitchFamily="34" charset="0"/>
              </a:rPr>
              <a:t>Violations of policy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4809" y="3698814"/>
            <a:ext cx="1885950" cy="1885950"/>
          </a:xfrm>
          <a:prstGeom prst="rect">
            <a:avLst/>
          </a:prstGeom>
        </p:spPr>
      </p:pic>
      <p:sp>
        <p:nvSpPr>
          <p:cNvPr id="5" name="Title 1"/>
          <p:cNvSpPr txBox="1">
            <a:spLocks/>
          </p:cNvSpPr>
          <p:nvPr/>
        </p:nvSpPr>
        <p:spPr>
          <a:xfrm>
            <a:off x="2004060" y="485406"/>
            <a:ext cx="7886700" cy="994172"/>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Purchasing Cards</a:t>
            </a:r>
          </a:p>
        </p:txBody>
      </p:sp>
    </p:spTree>
    <p:extLst>
      <p:ext uri="{BB962C8B-B14F-4D97-AF65-F5344CB8AC3E}">
        <p14:creationId xmlns:p14="http://schemas.microsoft.com/office/powerpoint/2010/main" val="2123005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Typical Expenditure Accruals</a:t>
            </a:r>
          </a:p>
        </p:txBody>
      </p:sp>
      <p:graphicFrame>
        <p:nvGraphicFramePr>
          <p:cNvPr id="5" name="Content Placeholder 10"/>
          <p:cNvGraphicFramePr>
            <a:graphicFrameLocks noGrp="1"/>
          </p:cNvGraphicFramePr>
          <p:nvPr>
            <p:ph sz="quarter" idx="4294967295"/>
            <p:extLst>
              <p:ext uri="{D42A27DB-BD31-4B8C-83A1-F6EECF244321}">
                <p14:modId xmlns:p14="http://schemas.microsoft.com/office/powerpoint/2010/main" val="1605101315"/>
              </p:ext>
            </p:extLst>
          </p:nvPr>
        </p:nvGraphicFramePr>
        <p:xfrm>
          <a:off x="2032999" y="1427763"/>
          <a:ext cx="78867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0327" y="780258"/>
            <a:ext cx="1097375" cy="1121761"/>
          </a:xfrm>
          <a:prstGeom prst="rect">
            <a:avLst/>
          </a:prstGeom>
        </p:spPr>
      </p:pic>
    </p:spTree>
    <p:extLst>
      <p:ext uri="{BB962C8B-B14F-4D97-AF65-F5344CB8AC3E}">
        <p14:creationId xmlns:p14="http://schemas.microsoft.com/office/powerpoint/2010/main" val="3870746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Capital Assets </a:t>
            </a:r>
          </a:p>
        </p:txBody>
      </p:sp>
      <p:sp>
        <p:nvSpPr>
          <p:cNvPr id="4" name="Snip Single Corner Rectangle 3"/>
          <p:cNvSpPr/>
          <p:nvPr/>
        </p:nvSpPr>
        <p:spPr>
          <a:xfrm>
            <a:off x="2152650" y="1459296"/>
            <a:ext cx="6740794" cy="1480088"/>
          </a:xfrm>
          <a:prstGeom prst="snip1Rect">
            <a:avLst/>
          </a:prstGeom>
          <a:solidFill>
            <a:schemeClr val="accent6"/>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solidFill>
                  <a:schemeClr val="tx1"/>
                </a:solidFill>
                <a:cs typeface="Arial" panose="020B0604020202020204" pitchFamily="34" charset="0"/>
              </a:rPr>
              <a:t>Capital assets </a:t>
            </a:r>
            <a:r>
              <a:rPr lang="en-US" sz="2000" dirty="0">
                <a:solidFill>
                  <a:schemeClr val="tx1"/>
                </a:solidFill>
                <a:cs typeface="Arial" panose="020B0604020202020204" pitchFamily="34" charset="0"/>
              </a:rPr>
              <a:t>include tangible or intangible assets that are used in operations and that have initial useful lives extending beyond a single reporting period</a:t>
            </a:r>
          </a:p>
          <a:p>
            <a:pPr algn="ctr"/>
            <a:endParaRPr lang="en-US" sz="1800" dirty="0"/>
          </a:p>
        </p:txBody>
      </p:sp>
      <p:graphicFrame>
        <p:nvGraphicFramePr>
          <p:cNvPr id="5" name="Diagram 4"/>
          <p:cNvGraphicFramePr/>
          <p:nvPr>
            <p:extLst>
              <p:ext uri="{D42A27DB-BD31-4B8C-83A1-F6EECF244321}">
                <p14:modId xmlns:p14="http://schemas.microsoft.com/office/powerpoint/2010/main" val="4065814631"/>
              </p:ext>
            </p:extLst>
          </p:nvPr>
        </p:nvGraphicFramePr>
        <p:xfrm>
          <a:off x="2041061" y="3541051"/>
          <a:ext cx="7400439" cy="2082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96220" y="3654531"/>
            <a:ext cx="806357" cy="1146667"/>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96460" y="1551694"/>
            <a:ext cx="1206116" cy="1750715"/>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41500" y="4883366"/>
            <a:ext cx="1226501" cy="1029002"/>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21183" y="488656"/>
            <a:ext cx="1148796" cy="1023370"/>
          </a:xfrm>
          <a:prstGeom prst="rect">
            <a:avLst/>
          </a:prstGeom>
        </p:spPr>
      </p:pic>
    </p:spTree>
    <p:extLst>
      <p:ext uri="{BB962C8B-B14F-4D97-AF65-F5344CB8AC3E}">
        <p14:creationId xmlns:p14="http://schemas.microsoft.com/office/powerpoint/2010/main" val="322601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E9FCA-5C2F-4E8E-9305-D7B8925D1D0A}"/>
              </a:ext>
            </a:extLst>
          </p:cNvPr>
          <p:cNvSpPr>
            <a:spLocks noGrp="1"/>
          </p:cNvSpPr>
          <p:nvPr>
            <p:ph type="title"/>
          </p:nvPr>
        </p:nvSpPr>
        <p:spPr/>
        <p:txBody>
          <a:bodyPr/>
          <a:lstStyle/>
          <a:p>
            <a:r>
              <a:rPr lang="en-US" dirty="0"/>
              <a:t>Learning Objectives</a:t>
            </a:r>
          </a:p>
        </p:txBody>
      </p:sp>
      <p:sp>
        <p:nvSpPr>
          <p:cNvPr id="11" name="Content Placeholder 10">
            <a:extLst>
              <a:ext uri="{FF2B5EF4-FFF2-40B4-BE49-F238E27FC236}">
                <a16:creationId xmlns:a16="http://schemas.microsoft.com/office/drawing/2014/main" id="{27A5964A-1DD3-4707-A4B7-4BD088763490}"/>
              </a:ext>
            </a:extLst>
          </p:cNvPr>
          <p:cNvSpPr>
            <a:spLocks noGrp="1"/>
          </p:cNvSpPr>
          <p:nvPr>
            <p:ph idx="1"/>
          </p:nvPr>
        </p:nvSpPr>
        <p:spPr>
          <a:xfrm>
            <a:off x="877784" y="1295414"/>
            <a:ext cx="10515600" cy="4275936"/>
          </a:xfrm>
        </p:spPr>
        <p:txBody>
          <a:bodyPr/>
          <a:lstStyle/>
          <a:p>
            <a:r>
              <a:rPr lang="en-US" dirty="0"/>
              <a:t>At the end of this session, you will be able to</a:t>
            </a:r>
          </a:p>
          <a:p>
            <a:pPr marL="342900" indent="-342900">
              <a:buFont typeface="Arial" panose="020B0604020202020204" pitchFamily="34" charset="0"/>
              <a:buChar char="•"/>
            </a:pPr>
            <a:r>
              <a:rPr lang="en-US" dirty="0"/>
              <a:t>Discuss audit requirements</a:t>
            </a:r>
          </a:p>
          <a:p>
            <a:pPr marL="342900" indent="-342900">
              <a:buFont typeface="Arial" panose="020B0604020202020204" pitchFamily="34" charset="0"/>
              <a:buChar char="•"/>
            </a:pPr>
            <a:r>
              <a:rPr lang="en-US" dirty="0"/>
              <a:t>Recall activities to prepare for audit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B357CA4-B1D6-441E-8C45-E953A663B41C}"/>
              </a:ext>
            </a:extLst>
          </p:cNvPr>
          <p:cNvSpPr>
            <a:spLocks noGrp="1"/>
          </p:cNvSpPr>
          <p:nvPr>
            <p:ph type="sldNum" sz="quarter" idx="12"/>
          </p:nvPr>
        </p:nvSpPr>
        <p:spPr/>
        <p:txBody>
          <a:bodyPr/>
          <a:lstStyle/>
          <a:p>
            <a:fld id="{7EE59453-668E-4F9D-ACF2-73DE1B23C65E}" type="slidenum">
              <a:rPr lang="en-US" smtClean="0"/>
              <a:pPr/>
              <a:t>2</a:t>
            </a:fld>
            <a:endParaRPr lang="en-US" dirty="0"/>
          </a:p>
        </p:txBody>
      </p:sp>
    </p:spTree>
    <p:extLst>
      <p:ext uri="{BB962C8B-B14F-4D97-AF65-F5344CB8AC3E}">
        <p14:creationId xmlns:p14="http://schemas.microsoft.com/office/powerpoint/2010/main" val="4186978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Capital Asset Activities </a:t>
            </a:r>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3346761745"/>
              </p:ext>
            </p:extLst>
          </p:nvPr>
        </p:nvGraphicFramePr>
        <p:xfrm>
          <a:off x="2088543" y="1253987"/>
          <a:ext cx="78867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1183" y="488656"/>
            <a:ext cx="1148796" cy="1023370"/>
          </a:xfrm>
          <a:prstGeom prst="rect">
            <a:avLst/>
          </a:prstGeom>
        </p:spPr>
      </p:pic>
    </p:spTree>
    <p:extLst>
      <p:ext uri="{BB962C8B-B14F-4D97-AF65-F5344CB8AC3E}">
        <p14:creationId xmlns:p14="http://schemas.microsoft.com/office/powerpoint/2010/main" val="2268143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Payroll Reconciling Activities  </a:t>
            </a:r>
          </a:p>
        </p:txBody>
      </p:sp>
      <p:sp>
        <p:nvSpPr>
          <p:cNvPr id="2" name="Content Placeholder 1"/>
          <p:cNvSpPr>
            <a:spLocks noGrp="1"/>
          </p:cNvSpPr>
          <p:nvPr>
            <p:ph sz="quarter" idx="4294967295"/>
          </p:nvPr>
        </p:nvSpPr>
        <p:spPr>
          <a:xfrm>
            <a:off x="2022021" y="1341451"/>
            <a:ext cx="7886700" cy="4648200"/>
          </a:xfrm>
        </p:spPr>
        <p:txBody>
          <a:bodyPr>
            <a:normAutofit/>
          </a:bodyPr>
          <a:lstStyle/>
          <a:p>
            <a:pPr marL="457200" indent="-457200">
              <a:buSzPct val="100000"/>
              <a:buFont typeface="+mj-lt"/>
              <a:buAutoNum type="arabicPeriod"/>
            </a:pPr>
            <a:r>
              <a:rPr lang="en-US" sz="2800" dirty="0"/>
              <a:t>Reconcile taxable Federal, Social Security, Medicare, and State wages each payroll</a:t>
            </a:r>
          </a:p>
          <a:p>
            <a:pPr marL="457200" indent="-457200">
              <a:buSzPct val="100000"/>
              <a:buFont typeface="+mj-lt"/>
              <a:buAutoNum type="arabicPeriod"/>
            </a:pPr>
            <a:r>
              <a:rPr lang="en-US" sz="2800" dirty="0"/>
              <a:t>Remember that some deductions are </a:t>
            </a:r>
            <a:r>
              <a:rPr lang="en-US" sz="2800" dirty="0">
                <a:solidFill>
                  <a:schemeClr val="accent5"/>
                </a:solidFill>
              </a:rPr>
              <a:t>pre-tax </a:t>
            </a:r>
            <a:r>
              <a:rPr lang="en-US" sz="2800" dirty="0"/>
              <a:t>and others are </a:t>
            </a:r>
            <a:r>
              <a:rPr lang="en-US" sz="2800" dirty="0">
                <a:solidFill>
                  <a:schemeClr val="accent5"/>
                </a:solidFill>
              </a:rPr>
              <a:t>post-tax</a:t>
            </a:r>
            <a:r>
              <a:rPr lang="en-US" sz="2800" dirty="0"/>
              <a:t>; therefore, a deduction report should be run to facilitate the reconciliation</a:t>
            </a:r>
          </a:p>
          <a:p>
            <a:pPr marL="457200" indent="-457200">
              <a:buSzPct val="100000"/>
              <a:buFont typeface="+mj-lt"/>
              <a:buAutoNum type="arabicPeriod"/>
            </a:pPr>
            <a:r>
              <a:rPr lang="en-US" sz="2800" dirty="0"/>
              <a:t>Reconcile salaries per the earnings and deduction register, </a:t>
            </a:r>
            <a:r>
              <a:rPr lang="en-US" sz="2800" u="sng" dirty="0">
                <a:solidFill>
                  <a:schemeClr val="accent5"/>
                </a:solidFill>
              </a:rPr>
              <a:t>in total</a:t>
            </a:r>
            <a:r>
              <a:rPr lang="en-US" sz="2800" dirty="0"/>
              <a:t>, to salaries posted to the general ledger expenditure accounts, </a:t>
            </a:r>
            <a:r>
              <a:rPr lang="en-US" sz="2800" u="sng" dirty="0">
                <a:solidFill>
                  <a:schemeClr val="accent5"/>
                </a:solidFill>
              </a:rPr>
              <a:t>in total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2258" y="868349"/>
            <a:ext cx="1148796" cy="1023370"/>
          </a:xfrm>
          <a:prstGeom prst="rect">
            <a:avLst/>
          </a:prstGeom>
        </p:spPr>
      </p:pic>
    </p:spTree>
    <p:extLst>
      <p:ext uri="{BB962C8B-B14F-4D97-AF65-F5344CB8AC3E}">
        <p14:creationId xmlns:p14="http://schemas.microsoft.com/office/powerpoint/2010/main" val="2816498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Payroll Reconciling Activities</a:t>
            </a:r>
          </a:p>
        </p:txBody>
      </p:sp>
      <p:sp>
        <p:nvSpPr>
          <p:cNvPr id="2" name="Content Placeholder 1"/>
          <p:cNvSpPr>
            <a:spLocks noGrp="1"/>
          </p:cNvSpPr>
          <p:nvPr>
            <p:ph sz="quarter" idx="4294967295"/>
          </p:nvPr>
        </p:nvSpPr>
        <p:spPr>
          <a:xfrm>
            <a:off x="2022022" y="1333500"/>
            <a:ext cx="7618413" cy="4648200"/>
          </a:xfrm>
        </p:spPr>
        <p:txBody>
          <a:bodyPr>
            <a:normAutofit/>
          </a:bodyPr>
          <a:lstStyle/>
          <a:p>
            <a:pPr marL="514350" indent="-514350">
              <a:buSzPct val="100000"/>
              <a:buFont typeface="+mj-lt"/>
              <a:buAutoNum type="arabicPeriod" startAt="4"/>
            </a:pPr>
            <a:r>
              <a:rPr lang="en-US" sz="2800" dirty="0"/>
              <a:t>Ensure that payroll withholding accounts (FIT payable, SIT payable, S.S. and Medicare Payable, retirement and health insurance) </a:t>
            </a:r>
            <a:r>
              <a:rPr lang="en-US" sz="2800" u="sng" dirty="0">
                <a:solidFill>
                  <a:schemeClr val="accent1"/>
                </a:solidFill>
              </a:rPr>
              <a:t>ZERO</a:t>
            </a:r>
            <a:r>
              <a:rPr lang="en-US" sz="2800" dirty="0"/>
              <a:t> once payment has been transmitted to the appropriate party </a:t>
            </a:r>
          </a:p>
          <a:p>
            <a:pPr marL="514350" indent="-514350">
              <a:buSzPct val="100000"/>
              <a:buFont typeface="+mj-lt"/>
              <a:buAutoNum type="arabicPeriod" startAt="4"/>
            </a:pPr>
            <a:r>
              <a:rPr lang="en-US" sz="2800" dirty="0"/>
              <a:t>At the end of each year perform a summary of salaries – reconciliation of 941’s to trial balance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2827" y="931354"/>
            <a:ext cx="1148796" cy="1023370"/>
          </a:xfrm>
          <a:prstGeom prst="rect">
            <a:avLst/>
          </a:prstGeom>
        </p:spPr>
      </p:pic>
    </p:spTree>
    <p:extLst>
      <p:ext uri="{BB962C8B-B14F-4D97-AF65-F5344CB8AC3E}">
        <p14:creationId xmlns:p14="http://schemas.microsoft.com/office/powerpoint/2010/main" val="2428823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0B9760-E589-4A6F-9B7B-CC14E99F4FAA}"/>
              </a:ext>
            </a:extLst>
          </p:cNvPr>
          <p:cNvSpPr>
            <a:spLocks noGrp="1"/>
          </p:cNvSpPr>
          <p:nvPr>
            <p:ph type="title"/>
          </p:nvPr>
        </p:nvSpPr>
        <p:spPr/>
        <p:txBody>
          <a:bodyPr/>
          <a:lstStyle/>
          <a:p>
            <a:r>
              <a:rPr lang="en-US" dirty="0"/>
              <a:t>Compensated Absences</a:t>
            </a:r>
          </a:p>
        </p:txBody>
      </p:sp>
      <p:sp>
        <p:nvSpPr>
          <p:cNvPr id="4" name="Content Placeholder 3">
            <a:extLst>
              <a:ext uri="{FF2B5EF4-FFF2-40B4-BE49-F238E27FC236}">
                <a16:creationId xmlns:a16="http://schemas.microsoft.com/office/drawing/2014/main" id="{3A857C89-F13E-4C3F-8553-66665AD19900}"/>
              </a:ext>
            </a:extLst>
          </p:cNvPr>
          <p:cNvSpPr>
            <a:spLocks noGrp="1"/>
          </p:cNvSpPr>
          <p:nvPr>
            <p:ph idx="1"/>
          </p:nvPr>
        </p:nvSpPr>
        <p:spPr/>
        <p:txBody>
          <a:bodyPr/>
          <a:lstStyle/>
          <a:p>
            <a:r>
              <a:rPr lang="en-US" dirty="0"/>
              <a:t>Prepare a schedule by employee for all leave outstanding at year end that would be paid upon employee resignation</a:t>
            </a:r>
          </a:p>
          <a:p>
            <a:pPr marL="342900" indent="-342900">
              <a:buFont typeface="Arial" panose="020B0604020202020204" pitchFamily="34" charset="0"/>
              <a:buChar char="•"/>
            </a:pPr>
            <a:r>
              <a:rPr lang="en-US" dirty="0"/>
              <a:t>Follow personnel policy</a:t>
            </a:r>
          </a:p>
          <a:p>
            <a:pPr marL="342900" indent="-342900">
              <a:buFont typeface="Arial" panose="020B0604020202020204" pitchFamily="34" charset="0"/>
              <a:buChar char="•"/>
            </a:pPr>
            <a:r>
              <a:rPr lang="en-US" dirty="0"/>
              <a:t>Use salary rates in effect at year end</a:t>
            </a:r>
          </a:p>
        </p:txBody>
      </p:sp>
      <p:sp>
        <p:nvSpPr>
          <p:cNvPr id="2" name="Slide Number Placeholder 1">
            <a:extLst>
              <a:ext uri="{FF2B5EF4-FFF2-40B4-BE49-F238E27FC236}">
                <a16:creationId xmlns:a16="http://schemas.microsoft.com/office/drawing/2014/main" id="{0CC4C534-20F9-4D2F-BB62-D47263970C3E}"/>
              </a:ext>
            </a:extLst>
          </p:cNvPr>
          <p:cNvSpPr>
            <a:spLocks noGrp="1"/>
          </p:cNvSpPr>
          <p:nvPr>
            <p:ph type="sldNum" sz="quarter" idx="12"/>
          </p:nvPr>
        </p:nvSpPr>
        <p:spPr/>
        <p:txBody>
          <a:bodyPr/>
          <a:lstStyle/>
          <a:p>
            <a:pPr defTabSz="685800"/>
            <a:fld id="{7EE59453-668E-4F9D-ACF2-73DE1B23C65E}" type="slidenum">
              <a:rPr lang="en-US" smtClean="0"/>
              <a:pPr defTabSz="685800"/>
              <a:t>23</a:t>
            </a:fld>
            <a:endParaRPr lang="en-US" dirty="0"/>
          </a:p>
        </p:txBody>
      </p:sp>
      <p:pic>
        <p:nvPicPr>
          <p:cNvPr id="6" name="Picture 5">
            <a:extLst>
              <a:ext uri="{FF2B5EF4-FFF2-40B4-BE49-F238E27FC236}">
                <a16:creationId xmlns:a16="http://schemas.microsoft.com/office/drawing/2014/main" id="{3B96A768-230D-4466-ACE0-319995556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3702" y="3912042"/>
            <a:ext cx="2115649" cy="1736726"/>
          </a:xfrm>
          <a:prstGeom prst="rect">
            <a:avLst/>
          </a:prstGeom>
        </p:spPr>
      </p:pic>
    </p:spTree>
    <p:extLst>
      <p:ext uri="{BB962C8B-B14F-4D97-AF65-F5344CB8AC3E}">
        <p14:creationId xmlns:p14="http://schemas.microsoft.com/office/powerpoint/2010/main" val="2273593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General Ledger Maintenance </a:t>
            </a:r>
          </a:p>
        </p:txBody>
      </p:sp>
      <p:sp>
        <p:nvSpPr>
          <p:cNvPr id="2" name="Text Placeholder 1"/>
          <p:cNvSpPr>
            <a:spLocks noGrp="1"/>
          </p:cNvSpPr>
          <p:nvPr>
            <p:ph type="body" sz="quarter" idx="4294967295"/>
          </p:nvPr>
        </p:nvSpPr>
        <p:spPr>
          <a:xfrm>
            <a:off x="2168057" y="1269890"/>
            <a:ext cx="6373813" cy="4648200"/>
          </a:xfrm>
        </p:spPr>
        <p:txBody>
          <a:bodyPr>
            <a:normAutofit fontScale="92500" lnSpcReduction="10000"/>
          </a:bodyPr>
          <a:lstStyle/>
          <a:p>
            <a:pPr marL="342900" indent="-342900">
              <a:buSzPct val="100000"/>
              <a:buFont typeface="Arial" panose="020B0604020202020204" pitchFamily="34" charset="0"/>
              <a:buChar char="•"/>
            </a:pPr>
            <a:r>
              <a:rPr lang="en-US" dirty="0"/>
              <a:t>Reference chart of accounts to ensure proper coding of transactions </a:t>
            </a:r>
          </a:p>
          <a:p>
            <a:pPr marL="342900" indent="-342900">
              <a:buSzPct val="100000"/>
              <a:buFont typeface="Arial" panose="020B0604020202020204" pitchFamily="34" charset="0"/>
              <a:buChar char="•"/>
            </a:pPr>
            <a:r>
              <a:rPr lang="en-US" dirty="0"/>
              <a:t>Ensure that all audit adjustments are posted</a:t>
            </a:r>
          </a:p>
          <a:p>
            <a:pPr marL="342900" indent="-342900">
              <a:buSzPct val="100000"/>
              <a:buFont typeface="Arial" panose="020B0604020202020204" pitchFamily="34" charset="0"/>
              <a:buChar char="•"/>
            </a:pPr>
            <a:r>
              <a:rPr lang="en-US" dirty="0"/>
              <a:t>Ensure that beginning fund balances agree with prior year audited ending fund balances</a:t>
            </a:r>
          </a:p>
          <a:p>
            <a:pPr marL="342900" indent="-342900">
              <a:buSzPct val="100000"/>
              <a:buFont typeface="Arial" panose="020B0604020202020204" pitchFamily="34" charset="0"/>
              <a:buChar char="•"/>
            </a:pPr>
            <a:r>
              <a:rPr lang="en-US" dirty="0"/>
              <a:t>Ensure that amounts reported in the fund financial statements agree to underlying trial balance and general ledger account balances </a:t>
            </a:r>
          </a:p>
          <a:p>
            <a:pPr marL="342900" indent="-342900">
              <a:buSzPct val="100000"/>
              <a:buFont typeface="Arial" panose="020B0604020202020204" pitchFamily="34" charset="0"/>
              <a:buChar char="•"/>
            </a:pPr>
            <a:r>
              <a:rPr lang="en-US" dirty="0"/>
              <a:t>Ensure that the trial balance is in “balance” and that accounts have a “normal” balance  </a:t>
            </a:r>
          </a:p>
          <a:p>
            <a:pPr marL="342900" indent="-342900">
              <a:buSzPct val="100000"/>
              <a:buFont typeface="Arial" panose="020B0604020202020204" pitchFamily="34" charset="0"/>
              <a:buChar char="•"/>
            </a:pPr>
            <a:r>
              <a:rPr lang="en-US" dirty="0"/>
              <a:t>Ensure that </a:t>
            </a:r>
            <a:r>
              <a:rPr lang="en-US" dirty="0" err="1"/>
              <a:t>interfund</a:t>
            </a:r>
            <a:r>
              <a:rPr lang="en-US" dirty="0"/>
              <a:t> activity is balanced</a:t>
            </a:r>
          </a:p>
          <a:p>
            <a:pPr marL="342900" indent="-342900">
              <a:buSzPct val="100000"/>
              <a:buFont typeface="Arial" panose="020B0604020202020204" pitchFamily="34" charset="0"/>
              <a:buChar char="•"/>
            </a:pPr>
            <a:r>
              <a:rPr lang="en-US" dirty="0"/>
              <a:t>Ensure that journal entries are properly supported</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2680" y="632510"/>
            <a:ext cx="2965027" cy="2467457"/>
          </a:xfrm>
          <a:prstGeom prst="rect">
            <a:avLst/>
          </a:prstGeom>
        </p:spPr>
      </p:pic>
    </p:spTree>
    <p:extLst>
      <p:ext uri="{BB962C8B-B14F-4D97-AF65-F5344CB8AC3E}">
        <p14:creationId xmlns:p14="http://schemas.microsoft.com/office/powerpoint/2010/main" val="4158859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Fund Equity</a:t>
            </a:r>
          </a:p>
        </p:txBody>
      </p:sp>
      <p:sp>
        <p:nvSpPr>
          <p:cNvPr id="4" name="Content Placeholder 1"/>
          <p:cNvSpPr txBox="1">
            <a:spLocks/>
          </p:cNvSpPr>
          <p:nvPr/>
        </p:nvSpPr>
        <p:spPr>
          <a:xfrm>
            <a:off x="2152651" y="1414585"/>
            <a:ext cx="5846795" cy="4212492"/>
          </a:xfrm>
          <a:prstGeom prst="rect">
            <a:avLst/>
          </a:prstGeom>
        </p:spPr>
        <p:txBody>
          <a:bodyPr/>
          <a:lstStyle>
            <a:lvl1pPr marL="0" indent="0" algn="l" defTabSz="685800" rtl="0" eaLnBrk="1" latinLnBrk="0" hangingPunct="1">
              <a:lnSpc>
                <a:spcPct val="100000"/>
              </a:lnSpc>
              <a:spcBef>
                <a:spcPts val="750"/>
              </a:spcBef>
              <a:spcAft>
                <a:spcPts val="450"/>
              </a:spcAft>
              <a:buSzPct val="51000"/>
              <a:buFont typeface="Tahoma" panose="020B0604030504040204" pitchFamily="34" charset="0"/>
              <a:buNone/>
              <a:defRPr sz="2000" kern="1200">
                <a:solidFill>
                  <a:schemeClr val="tx1"/>
                </a:solidFill>
                <a:latin typeface="+mn-lt"/>
                <a:ea typeface="+mn-ea"/>
                <a:cs typeface="+mn-cs"/>
              </a:defRPr>
            </a:lvl1pPr>
            <a:lvl2pPr marL="342900" indent="-171450" algn="l" defTabSz="685800" rtl="0" eaLnBrk="1" latinLnBrk="0" hangingPunct="1">
              <a:lnSpc>
                <a:spcPct val="100000"/>
              </a:lnSpc>
              <a:spcBef>
                <a:spcPts val="375"/>
              </a:spcBef>
              <a:spcAft>
                <a:spcPts val="450"/>
              </a:spcAft>
              <a:buClr>
                <a:schemeClr val="accent5"/>
              </a:buClr>
              <a:buSzPct val="50000"/>
              <a:buFont typeface="Tahoma" panose="020B0604030504040204" pitchFamily="34" charset="0"/>
              <a:buChar char=" "/>
              <a:defRPr sz="1800" kern="1200">
                <a:solidFill>
                  <a:schemeClr val="accent5"/>
                </a:solidFill>
                <a:latin typeface="+mn-lt"/>
                <a:ea typeface="+mn-ea"/>
                <a:cs typeface="+mn-cs"/>
              </a:defRPr>
            </a:lvl2pPr>
            <a:lvl3pPr marL="685800" indent="-171450" algn="l" defTabSz="685800" rtl="0" eaLnBrk="1" latinLnBrk="0" hangingPunct="1">
              <a:lnSpc>
                <a:spcPct val="100000"/>
              </a:lnSpc>
              <a:spcBef>
                <a:spcPts val="375"/>
              </a:spcBef>
              <a:spcAft>
                <a:spcPts val="450"/>
              </a:spcAft>
              <a:buClr>
                <a:schemeClr val="bg2">
                  <a:lumMod val="50000"/>
                </a:schemeClr>
              </a:buClr>
              <a:buSzPct val="50000"/>
              <a:buFont typeface="Tahoma" panose="020B0604030504040204" pitchFamily="34" charset="0"/>
              <a:buChar char=" "/>
              <a:defRPr sz="1600" kern="1200">
                <a:solidFill>
                  <a:schemeClr val="bg2">
                    <a:lumMod val="50000"/>
                  </a:schemeClr>
                </a:solidFill>
                <a:latin typeface="+mn-lt"/>
                <a:ea typeface="+mn-ea"/>
                <a:cs typeface="+mn-cs"/>
              </a:defRPr>
            </a:lvl3pPr>
            <a:lvl4pPr marL="1200150" indent="-171450" algn="l" defTabSz="685800" rtl="0" eaLnBrk="1" latinLnBrk="0" hangingPunct="1">
              <a:lnSpc>
                <a:spcPct val="90000"/>
              </a:lnSpc>
              <a:spcBef>
                <a:spcPts val="375"/>
              </a:spcBef>
              <a:buSzPct val="50000"/>
              <a:buFont typeface="Tahoma" panose="020B0604030504040204" pitchFamily="34" charset="0"/>
              <a:buChar char=" "/>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1200"/>
              </a:spcAft>
              <a:buClrTx/>
              <a:buSzPct val="51000"/>
              <a:buFont typeface="Tahoma" panose="020B0604030504040204" pitchFamily="34" charset="0"/>
              <a:buNone/>
              <a:tabLst/>
              <a:defRPr/>
            </a:pPr>
            <a:r>
              <a:rPr kumimoji="0" lang="en-US" sz="2800" b="0" i="0" u="none" strike="noStrike" kern="1200" cap="none" spc="0" normalizeH="0" baseline="0" noProof="0" dirty="0">
                <a:ln>
                  <a:noFill/>
                </a:ln>
                <a:solidFill>
                  <a:prstClr val="black"/>
                </a:solidFill>
                <a:effectLst/>
                <a:uLnTx/>
                <a:uFillTx/>
                <a:latin typeface="Tahoma"/>
                <a:ea typeface="+mn-ea"/>
                <a:cs typeface="+mn-cs"/>
              </a:rPr>
              <a:t>Equity represents the </a:t>
            </a:r>
            <a:r>
              <a:rPr kumimoji="0" lang="en-US" sz="2800" b="0" i="0" u="sng" strike="noStrike" kern="1200" cap="none" spc="0" normalizeH="0" baseline="0" noProof="0" dirty="0">
                <a:ln>
                  <a:noFill/>
                </a:ln>
                <a:solidFill>
                  <a:srgbClr val="00A3AD"/>
                </a:solidFill>
                <a:effectLst/>
                <a:uLnTx/>
                <a:uFillTx/>
                <a:latin typeface="Tahoma"/>
                <a:ea typeface="+mn-ea"/>
                <a:cs typeface="+mn-cs"/>
              </a:rPr>
              <a:t>net effect of revenues and expenditures</a:t>
            </a:r>
            <a:r>
              <a:rPr kumimoji="0" lang="en-US" sz="2800" b="0" i="0" u="none" strike="noStrike" kern="1200" cap="none" spc="0" normalizeH="0" baseline="0" noProof="0" dirty="0">
                <a:ln>
                  <a:noFill/>
                </a:ln>
                <a:solidFill>
                  <a:srgbClr val="00A3AD"/>
                </a:solidFill>
                <a:effectLst/>
                <a:uLnTx/>
                <a:uFillTx/>
                <a:latin typeface="Tahoma"/>
                <a:ea typeface="+mn-ea"/>
                <a:cs typeface="+mn-cs"/>
              </a:rPr>
              <a:t> </a:t>
            </a:r>
            <a:r>
              <a:rPr kumimoji="0" lang="en-US" sz="2800" b="0" i="0" u="none" strike="noStrike" kern="1200" cap="none" spc="0" normalizeH="0" baseline="0" noProof="0" dirty="0">
                <a:ln>
                  <a:noFill/>
                </a:ln>
                <a:solidFill>
                  <a:prstClr val="black"/>
                </a:solidFill>
                <a:effectLst/>
                <a:uLnTx/>
                <a:uFillTx/>
                <a:latin typeface="Tahoma"/>
                <a:ea typeface="+mn-ea"/>
                <a:cs typeface="+mn-cs"/>
              </a:rPr>
              <a:t>for a fiscal period</a:t>
            </a:r>
          </a:p>
          <a:p>
            <a:pPr marL="0" marR="0" lvl="0" indent="0" algn="l" defTabSz="685800" rtl="0" eaLnBrk="1" fontAlgn="auto" latinLnBrk="0" hangingPunct="1">
              <a:lnSpc>
                <a:spcPct val="100000"/>
              </a:lnSpc>
              <a:spcBef>
                <a:spcPts val="750"/>
              </a:spcBef>
              <a:spcAft>
                <a:spcPts val="1200"/>
              </a:spcAft>
              <a:buClrTx/>
              <a:buSzPct val="51000"/>
              <a:buFont typeface="Tahoma" panose="020B0604030504040204" pitchFamily="34" charset="0"/>
              <a:buNone/>
              <a:tabLst/>
              <a:defRPr/>
            </a:pPr>
            <a:r>
              <a:rPr kumimoji="0" lang="en-US" sz="2800" b="0" i="0" u="none" strike="noStrike" kern="1200" cap="none" spc="0" normalizeH="0" baseline="0" noProof="0" dirty="0">
                <a:ln>
                  <a:noFill/>
                </a:ln>
                <a:solidFill>
                  <a:prstClr val="black"/>
                </a:solidFill>
                <a:effectLst/>
                <a:uLnTx/>
                <a:uFillTx/>
                <a:latin typeface="Tahoma"/>
                <a:ea typeface="+mn-ea"/>
                <a:cs typeface="+mn-cs"/>
              </a:rPr>
              <a:t>Do </a:t>
            </a:r>
            <a:r>
              <a:rPr kumimoji="0" lang="en-US" sz="2800" b="1" i="0" u="none" strike="noStrike" kern="1200" cap="none" spc="0" normalizeH="0" baseline="0" noProof="0" dirty="0">
                <a:ln>
                  <a:noFill/>
                </a:ln>
                <a:solidFill>
                  <a:srgbClr val="BA0C2F"/>
                </a:solidFill>
                <a:effectLst/>
                <a:uLnTx/>
                <a:uFillTx/>
                <a:latin typeface="Tahoma"/>
                <a:ea typeface="+mn-ea"/>
                <a:cs typeface="+mn-cs"/>
              </a:rPr>
              <a:t>not</a:t>
            </a:r>
            <a:r>
              <a:rPr kumimoji="0" lang="en-US" sz="2800" b="0" i="0" u="none" strike="noStrike" kern="1200" cap="none" spc="0" normalizeH="0" baseline="0" noProof="0" dirty="0">
                <a:ln>
                  <a:noFill/>
                </a:ln>
                <a:solidFill>
                  <a:prstClr val="black"/>
                </a:solidFill>
                <a:effectLst/>
                <a:uLnTx/>
                <a:uFillTx/>
                <a:latin typeface="Tahoma"/>
                <a:ea typeface="+mn-ea"/>
                <a:cs typeface="+mn-cs"/>
              </a:rPr>
              <a:t> post entries to equity</a:t>
            </a:r>
          </a:p>
          <a:p>
            <a:pPr marL="0" marR="0" lvl="0" indent="0" algn="l" defTabSz="685800" rtl="0" eaLnBrk="1" fontAlgn="auto" latinLnBrk="0" hangingPunct="1">
              <a:lnSpc>
                <a:spcPct val="100000"/>
              </a:lnSpc>
              <a:spcBef>
                <a:spcPts val="750"/>
              </a:spcBef>
              <a:spcAft>
                <a:spcPts val="1200"/>
              </a:spcAft>
              <a:buClrTx/>
              <a:buSzPct val="51000"/>
              <a:buFont typeface="Tahoma" panose="020B0604030504040204" pitchFamily="34" charset="0"/>
              <a:buNone/>
              <a:tabLst/>
              <a:defRPr/>
            </a:pPr>
            <a:r>
              <a:rPr kumimoji="0" lang="en-US" sz="2800" b="0" i="0" u="none" strike="noStrike" kern="1200" cap="none" spc="0" normalizeH="0" baseline="0" noProof="0" dirty="0">
                <a:ln>
                  <a:noFill/>
                </a:ln>
                <a:solidFill>
                  <a:prstClr val="black"/>
                </a:solidFill>
                <a:effectLst/>
                <a:uLnTx/>
                <a:uFillTx/>
                <a:latin typeface="Tahoma"/>
                <a:ea typeface="+mn-ea"/>
                <a:cs typeface="+mn-cs"/>
              </a:rPr>
              <a:t>Accounting system should zero revenues and expenditures and post to equity when the fiscal year is closed</a:t>
            </a:r>
          </a:p>
          <a:p>
            <a:pPr marL="0" marR="0" lvl="0" indent="0" algn="l" defTabSz="685800" rtl="0" eaLnBrk="1" fontAlgn="auto" latinLnBrk="0" hangingPunct="1">
              <a:lnSpc>
                <a:spcPct val="100000"/>
              </a:lnSpc>
              <a:spcBef>
                <a:spcPts val="750"/>
              </a:spcBef>
              <a:spcAft>
                <a:spcPts val="450"/>
              </a:spcAft>
              <a:buClrTx/>
              <a:buSzPct val="51000"/>
              <a:buFont typeface="Tahoma" panose="020B060403050404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Tahoma"/>
              <a:ea typeface="+mn-ea"/>
              <a:cs typeface="+mn-cs"/>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2974" y="99772"/>
            <a:ext cx="2965027" cy="2467457"/>
          </a:xfrm>
          <a:prstGeom prst="rect">
            <a:avLst/>
          </a:prstGeom>
        </p:spPr>
      </p:pic>
    </p:spTree>
    <p:extLst>
      <p:ext uri="{BB962C8B-B14F-4D97-AF65-F5344CB8AC3E}">
        <p14:creationId xmlns:p14="http://schemas.microsoft.com/office/powerpoint/2010/main" val="4042463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8A817-606E-4D52-B2C5-4DB228A7FE82}"/>
              </a:ext>
            </a:extLst>
          </p:cNvPr>
          <p:cNvSpPr>
            <a:spLocks noGrp="1"/>
          </p:cNvSpPr>
          <p:nvPr>
            <p:ph type="sldNum" sz="quarter" idx="12"/>
          </p:nvPr>
        </p:nvSpPr>
        <p:spPr/>
        <p:txBody>
          <a:bodyPr/>
          <a:lstStyle/>
          <a:p>
            <a:pPr defTabSz="685800"/>
            <a:fld id="{7EE59453-668E-4F9D-ACF2-73DE1B23C65E}" type="slidenum">
              <a:rPr lang="en-US" smtClean="0"/>
              <a:pPr defTabSz="685800"/>
              <a:t>26</a:t>
            </a:fld>
            <a:endParaRPr lang="en-US" dirty="0"/>
          </a:p>
        </p:txBody>
      </p:sp>
      <p:sp>
        <p:nvSpPr>
          <p:cNvPr id="4" name="Title 3">
            <a:extLst>
              <a:ext uri="{FF2B5EF4-FFF2-40B4-BE49-F238E27FC236}">
                <a16:creationId xmlns:a16="http://schemas.microsoft.com/office/drawing/2014/main" id="{BB0FA51E-BBC4-43A2-8001-688C7E372400}"/>
              </a:ext>
            </a:extLst>
          </p:cNvPr>
          <p:cNvSpPr>
            <a:spLocks noGrp="1"/>
          </p:cNvSpPr>
          <p:nvPr>
            <p:ph type="title"/>
          </p:nvPr>
        </p:nvSpPr>
        <p:spPr/>
        <p:txBody>
          <a:bodyPr/>
          <a:lstStyle/>
          <a:p>
            <a:r>
              <a:rPr lang="en-US" dirty="0"/>
              <a:t>Prior Audit Findings</a:t>
            </a:r>
          </a:p>
        </p:txBody>
      </p:sp>
      <p:sp>
        <p:nvSpPr>
          <p:cNvPr id="7" name="TextBox 6">
            <a:extLst>
              <a:ext uri="{FF2B5EF4-FFF2-40B4-BE49-F238E27FC236}">
                <a16:creationId xmlns:a16="http://schemas.microsoft.com/office/drawing/2014/main" id="{A37EC310-F1E7-4A99-9C9A-DB8D49F5C5F6}"/>
              </a:ext>
            </a:extLst>
          </p:cNvPr>
          <p:cNvSpPr txBox="1"/>
          <p:nvPr/>
        </p:nvSpPr>
        <p:spPr>
          <a:xfrm>
            <a:off x="2541767" y="1335819"/>
            <a:ext cx="5939624" cy="369332"/>
          </a:xfrm>
          <a:prstGeom prst="rect">
            <a:avLst/>
          </a:prstGeom>
          <a:noFill/>
        </p:spPr>
        <p:txBody>
          <a:bodyPr wrap="square" rtlCol="0">
            <a:spAutoFit/>
          </a:bodyPr>
          <a:lstStyle/>
          <a:p>
            <a:r>
              <a:rPr lang="en-US" sz="1800" dirty="0"/>
              <a:t>Ensure all audit findings have been addressed</a:t>
            </a:r>
          </a:p>
        </p:txBody>
      </p:sp>
      <p:pic>
        <p:nvPicPr>
          <p:cNvPr id="9" name="Picture 8">
            <a:extLst>
              <a:ext uri="{FF2B5EF4-FFF2-40B4-BE49-F238E27FC236}">
                <a16:creationId xmlns:a16="http://schemas.microsoft.com/office/drawing/2014/main" id="{8E9D7873-A76A-4987-8B09-44815920B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4157" y="3733469"/>
            <a:ext cx="1770563" cy="1684002"/>
          </a:xfrm>
          <a:prstGeom prst="rect">
            <a:avLst/>
          </a:prstGeom>
        </p:spPr>
      </p:pic>
    </p:spTree>
    <p:extLst>
      <p:ext uri="{BB962C8B-B14F-4D97-AF65-F5344CB8AC3E}">
        <p14:creationId xmlns:p14="http://schemas.microsoft.com/office/powerpoint/2010/main" val="451062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rgbClr val="C00000"/>
                </a:solidFill>
                <a:latin typeface="Arial" panose="020B0604020202020204" pitchFamily="34" charset="0"/>
                <a:cs typeface="Arial" panose="020B0604020202020204" pitchFamily="34" charset="0"/>
              </a:rPr>
              <a:t>Internal Control – </a:t>
            </a:r>
            <a:br>
              <a:rPr lang="en-US" sz="3000" b="1" dirty="0">
                <a:solidFill>
                  <a:srgbClr val="C00000"/>
                </a:solidFill>
                <a:latin typeface="Arial" panose="020B0604020202020204" pitchFamily="34" charset="0"/>
                <a:cs typeface="Arial" panose="020B0604020202020204" pitchFamily="34" charset="0"/>
              </a:rPr>
            </a:br>
            <a:r>
              <a:rPr lang="en-US" sz="3000" b="1" dirty="0">
                <a:solidFill>
                  <a:srgbClr val="C00000"/>
                </a:solidFill>
                <a:latin typeface="Arial" panose="020B0604020202020204" pitchFamily="34" charset="0"/>
                <a:cs typeface="Arial" panose="020B0604020202020204" pitchFamily="34" charset="0"/>
              </a:rPr>
              <a:t>Who is Responsible? </a:t>
            </a:r>
          </a:p>
        </p:txBody>
      </p:sp>
      <p:pic>
        <p:nvPicPr>
          <p:cNvPr id="4" name="Picture 3"/>
          <p:cNvPicPr>
            <a:picLocks noChangeAspect="1"/>
          </p:cNvPicPr>
          <p:nvPr/>
        </p:nvPicPr>
        <p:blipFill>
          <a:blip r:embed="rId3"/>
          <a:stretch>
            <a:fillRect/>
          </a:stretch>
        </p:blipFill>
        <p:spPr>
          <a:xfrm>
            <a:off x="4103986" y="1746747"/>
            <a:ext cx="3488738" cy="2990348"/>
          </a:xfrm>
          <a:prstGeom prst="rect">
            <a:avLst/>
          </a:prstGeom>
        </p:spPr>
      </p:pic>
      <p:sp>
        <p:nvSpPr>
          <p:cNvPr id="5" name="TextBox 4"/>
          <p:cNvSpPr txBox="1"/>
          <p:nvPr/>
        </p:nvSpPr>
        <p:spPr>
          <a:xfrm rot="19050175">
            <a:off x="3915547" y="1613776"/>
            <a:ext cx="1387192" cy="553998"/>
          </a:xfrm>
          <a:prstGeom prst="rect">
            <a:avLst/>
          </a:prstGeom>
          <a:noFill/>
        </p:spPr>
        <p:txBody>
          <a:bodyPr wrap="square" rtlCol="0">
            <a:spAutoFit/>
          </a:bodyPr>
          <a:lstStyle/>
          <a:p>
            <a:pPr defTabSz="685800"/>
            <a:r>
              <a:rPr lang="en-US" sz="1500" b="1" dirty="0">
                <a:solidFill>
                  <a:prstClr val="black"/>
                </a:solidFill>
                <a:latin typeface="Calibri"/>
              </a:rPr>
              <a:t>Categories </a:t>
            </a:r>
          </a:p>
          <a:p>
            <a:pPr defTabSz="685800"/>
            <a:r>
              <a:rPr lang="en-US" sz="1500" b="1" dirty="0">
                <a:solidFill>
                  <a:prstClr val="black"/>
                </a:solidFill>
                <a:latin typeface="Calibri"/>
              </a:rPr>
              <a:t>of Objectives</a:t>
            </a:r>
          </a:p>
        </p:txBody>
      </p:sp>
      <p:sp>
        <p:nvSpPr>
          <p:cNvPr id="6" name="TextBox 5"/>
          <p:cNvSpPr txBox="1"/>
          <p:nvPr/>
        </p:nvSpPr>
        <p:spPr>
          <a:xfrm>
            <a:off x="7185477" y="2687923"/>
            <a:ext cx="2448532" cy="553998"/>
          </a:xfrm>
          <a:prstGeom prst="rect">
            <a:avLst/>
          </a:prstGeom>
          <a:noFill/>
        </p:spPr>
        <p:txBody>
          <a:bodyPr wrap="square" rtlCol="0">
            <a:spAutoFit/>
          </a:bodyPr>
          <a:lstStyle/>
          <a:p>
            <a:pPr algn="ctr" defTabSz="685800"/>
            <a:r>
              <a:rPr lang="en-US" sz="1500" b="1" dirty="0">
                <a:solidFill>
                  <a:prstClr val="black"/>
                </a:solidFill>
                <a:latin typeface="Calibri"/>
              </a:rPr>
              <a:t>Levels of </a:t>
            </a:r>
          </a:p>
          <a:p>
            <a:pPr algn="ctr" defTabSz="685800"/>
            <a:r>
              <a:rPr lang="en-US" sz="1500" b="1" dirty="0">
                <a:solidFill>
                  <a:prstClr val="black"/>
                </a:solidFill>
                <a:latin typeface="Calibri"/>
              </a:rPr>
              <a:t>organizational structure</a:t>
            </a:r>
          </a:p>
        </p:txBody>
      </p:sp>
      <p:sp>
        <p:nvSpPr>
          <p:cNvPr id="8" name="TextBox 7"/>
          <p:cNvSpPr txBox="1"/>
          <p:nvPr/>
        </p:nvSpPr>
        <p:spPr>
          <a:xfrm>
            <a:off x="2654613" y="4137966"/>
            <a:ext cx="1771650" cy="553998"/>
          </a:xfrm>
          <a:prstGeom prst="rect">
            <a:avLst/>
          </a:prstGeom>
          <a:noFill/>
        </p:spPr>
        <p:txBody>
          <a:bodyPr wrap="square" rtlCol="0">
            <a:spAutoFit/>
          </a:bodyPr>
          <a:lstStyle/>
          <a:p>
            <a:pPr defTabSz="342900">
              <a:defRPr/>
            </a:pPr>
            <a:r>
              <a:rPr lang="en-US" sz="1500" b="1" kern="0" dirty="0">
                <a:solidFill>
                  <a:prstClr val="black"/>
                </a:solidFill>
                <a:latin typeface="Calibri"/>
              </a:rPr>
              <a:t>5 Components of</a:t>
            </a:r>
          </a:p>
          <a:p>
            <a:pPr defTabSz="342900">
              <a:defRPr/>
            </a:pPr>
            <a:r>
              <a:rPr lang="en-US" sz="1500" b="1" kern="0" dirty="0">
                <a:solidFill>
                  <a:prstClr val="black"/>
                </a:solidFill>
                <a:latin typeface="Calibri"/>
              </a:rPr>
              <a:t>Internal Control</a:t>
            </a:r>
          </a:p>
        </p:txBody>
      </p:sp>
    </p:spTree>
    <p:extLst>
      <p:ext uri="{BB962C8B-B14F-4D97-AF65-F5344CB8AC3E}">
        <p14:creationId xmlns:p14="http://schemas.microsoft.com/office/powerpoint/2010/main" val="1274480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13579-D38D-4E70-BB80-1099DE345208}"/>
              </a:ext>
            </a:extLst>
          </p:cNvPr>
          <p:cNvSpPr txBox="1">
            <a:spLocks/>
          </p:cNvSpPr>
          <p:nvPr/>
        </p:nvSpPr>
        <p:spPr>
          <a:xfrm>
            <a:off x="1981200" y="196179"/>
            <a:ext cx="8229600" cy="1143000"/>
          </a:xfrm>
          <a:prstGeom prst="rect">
            <a:avLst/>
          </a:prstGeom>
          <a:noFill/>
        </p:spPr>
        <p:txBody>
          <a:bodyPr vert="horz" lIns="91440" tIns="45720" rIns="91440" bIns="45720" rtlCol="0" anchor="ctr" anchorCtr="0">
            <a:noAutofit/>
          </a:bodyPr>
          <a:lstStyle>
            <a:lvl1pPr algn="ctr" defTabSz="685800" eaLnBrk="1" latinLnBrk="0" hangingPunct="1">
              <a:lnSpc>
                <a:spcPct val="90000"/>
              </a:lnSpc>
              <a:buNone/>
              <a:defRPr sz="4400">
                <a:solidFill>
                  <a:schemeClr val="tx1"/>
                </a:solidFill>
                <a:latin typeface="Georgia" panose="02040502050405020303" pitchFamily="18" charset="0"/>
                <a:ea typeface="+mj-ea"/>
                <a:cs typeface="+mj-cs"/>
              </a:defRPr>
            </a:lvl1pPr>
          </a:lstStyle>
          <a:p>
            <a:r>
              <a:rPr lang="en-US" sz="3000" b="1" dirty="0">
                <a:solidFill>
                  <a:srgbClr val="BA0C2F"/>
                </a:solidFill>
                <a:latin typeface="+mj-lt"/>
              </a:rPr>
              <a:t>Importance of Internal Control</a:t>
            </a:r>
          </a:p>
        </p:txBody>
      </p:sp>
      <p:graphicFrame>
        <p:nvGraphicFramePr>
          <p:cNvPr id="4" name="Content Placeholder 5">
            <a:extLst>
              <a:ext uri="{FF2B5EF4-FFF2-40B4-BE49-F238E27FC236}">
                <a16:creationId xmlns:a16="http://schemas.microsoft.com/office/drawing/2014/main" id="{F91F8DBA-2EA3-459D-BEE3-CAD0DCFFA234}"/>
              </a:ext>
            </a:extLst>
          </p:cNvPr>
          <p:cNvGraphicFramePr>
            <a:graphicFrameLocks/>
          </p:cNvGraphicFramePr>
          <p:nvPr/>
        </p:nvGraphicFramePr>
        <p:xfrm>
          <a:off x="2121024" y="1271441"/>
          <a:ext cx="7949953" cy="4315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C1FCDB7-F3A6-460E-B6AD-784530E5C84F}"/>
              </a:ext>
            </a:extLst>
          </p:cNvPr>
          <p:cNvSpPr txBox="1"/>
          <p:nvPr/>
        </p:nvSpPr>
        <p:spPr>
          <a:xfrm>
            <a:off x="5029199" y="2459504"/>
            <a:ext cx="2133600" cy="1938992"/>
          </a:xfrm>
          <a:prstGeom prst="rect">
            <a:avLst/>
          </a:prstGeom>
          <a:noFill/>
        </p:spPr>
        <p:txBody>
          <a:bodyPr wrap="square" rtlCol="0">
            <a:spAutoFit/>
          </a:bodyPr>
          <a:lstStyle/>
          <a:p>
            <a:pPr algn="ctr"/>
            <a:r>
              <a:rPr lang="en-US" sz="2400" dirty="0"/>
              <a:t>Several valuable reasons for Internal Controls</a:t>
            </a:r>
          </a:p>
        </p:txBody>
      </p:sp>
    </p:spTree>
    <p:extLst>
      <p:ext uri="{BB962C8B-B14F-4D97-AF65-F5344CB8AC3E}">
        <p14:creationId xmlns:p14="http://schemas.microsoft.com/office/powerpoint/2010/main" val="1156411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C00000"/>
                </a:solidFill>
                <a:latin typeface="Arial" panose="020B0604020202020204" pitchFamily="34" charset="0"/>
                <a:cs typeface="Arial" panose="020B0604020202020204" pitchFamily="34" charset="0"/>
              </a:rPr>
              <a:t>Steps for Sound Financial Operations </a:t>
            </a:r>
          </a:p>
        </p:txBody>
      </p:sp>
      <p:grpSp>
        <p:nvGrpSpPr>
          <p:cNvPr id="4" name="Group 3"/>
          <p:cNvGrpSpPr/>
          <p:nvPr/>
        </p:nvGrpSpPr>
        <p:grpSpPr>
          <a:xfrm>
            <a:off x="3038476" y="2525315"/>
            <a:ext cx="1928812" cy="1157288"/>
            <a:chOff x="0" y="417512"/>
            <a:chExt cx="2571749" cy="1543050"/>
          </a:xfrm>
          <a:solidFill>
            <a:schemeClr val="accent1">
              <a:lumMod val="50000"/>
            </a:schemeClr>
          </a:solidFill>
        </p:grpSpPr>
        <p:sp>
          <p:nvSpPr>
            <p:cNvPr id="17" name="Rectangle 16"/>
            <p:cNvSpPr/>
            <p:nvPr/>
          </p:nvSpPr>
          <p:spPr>
            <a:xfrm>
              <a:off x="0" y="417512"/>
              <a:ext cx="2571749" cy="1543050"/>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TextBox 17"/>
            <p:cNvSpPr txBox="1"/>
            <p:nvPr/>
          </p:nvSpPr>
          <p:spPr>
            <a:xfrm>
              <a:off x="0" y="417512"/>
              <a:ext cx="2571749" cy="1543050"/>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pPr>
              <a:r>
                <a:rPr lang="en-US" sz="1875" dirty="0">
                  <a:solidFill>
                    <a:schemeClr val="tx1"/>
                  </a:solidFill>
                  <a:latin typeface="Arial" panose="020B0604020202020204" pitchFamily="34" charset="0"/>
                  <a:cs typeface="Arial" panose="020B0604020202020204" pitchFamily="34" charset="0"/>
                </a:rPr>
                <a:t>Balance Bank Statements Timely</a:t>
              </a:r>
            </a:p>
          </p:txBody>
        </p:sp>
      </p:grpSp>
      <p:grpSp>
        <p:nvGrpSpPr>
          <p:cNvPr id="5" name="Group 4"/>
          <p:cNvGrpSpPr/>
          <p:nvPr/>
        </p:nvGrpSpPr>
        <p:grpSpPr>
          <a:xfrm>
            <a:off x="5160170" y="2525315"/>
            <a:ext cx="1928812" cy="1157288"/>
            <a:chOff x="2828925" y="417512"/>
            <a:chExt cx="2571749" cy="1543050"/>
          </a:xfrm>
        </p:grpSpPr>
        <p:sp>
          <p:nvSpPr>
            <p:cNvPr id="15" name="Rectangle 14"/>
            <p:cNvSpPr/>
            <p:nvPr/>
          </p:nvSpPr>
          <p:spPr>
            <a:xfrm>
              <a:off x="2828925" y="417512"/>
              <a:ext cx="2571749" cy="1543050"/>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TextBox 15"/>
            <p:cNvSpPr txBox="1"/>
            <p:nvPr/>
          </p:nvSpPr>
          <p:spPr>
            <a:xfrm>
              <a:off x="2828925" y="417512"/>
              <a:ext cx="2571749" cy="1543050"/>
            </a:xfrm>
            <a:prstGeom prst="rect">
              <a:avLst/>
            </a:prstGeom>
            <a:solidFill>
              <a:schemeClr val="tx1"/>
            </a:solidFill>
          </p:spPr>
          <p:style>
            <a:lnRef idx="0">
              <a:scrgbClr r="0" g="0" b="0"/>
            </a:lnRef>
            <a:fillRef idx="0">
              <a:scrgbClr r="0" g="0" b="0"/>
            </a:fillRef>
            <a:effectRef idx="0">
              <a:scrgbClr r="0" g="0" b="0"/>
            </a:effectRef>
            <a:fontRef idx="minor">
              <a:schemeClr val="lt1"/>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pPr>
              <a:r>
                <a:rPr lang="en-US" sz="1875" dirty="0">
                  <a:solidFill>
                    <a:prstClr val="white"/>
                  </a:solidFill>
                  <a:latin typeface="Arial" panose="020B0604020202020204" pitchFamily="34" charset="0"/>
                  <a:cs typeface="Arial" panose="020B0604020202020204" pitchFamily="34" charset="0"/>
                </a:rPr>
                <a:t>Segregate Billing, Adjusting and Collecting</a:t>
              </a:r>
            </a:p>
          </p:txBody>
        </p:sp>
      </p:grpSp>
      <p:grpSp>
        <p:nvGrpSpPr>
          <p:cNvPr id="6" name="Group 5"/>
          <p:cNvGrpSpPr/>
          <p:nvPr/>
        </p:nvGrpSpPr>
        <p:grpSpPr>
          <a:xfrm>
            <a:off x="7281863" y="2525315"/>
            <a:ext cx="1928812" cy="1157288"/>
            <a:chOff x="5657849" y="417512"/>
            <a:chExt cx="2571749" cy="1543050"/>
          </a:xfrm>
          <a:solidFill>
            <a:srgbClr val="C00000"/>
          </a:solidFill>
        </p:grpSpPr>
        <p:sp>
          <p:nvSpPr>
            <p:cNvPr id="13" name="Rectangle 12"/>
            <p:cNvSpPr/>
            <p:nvPr/>
          </p:nvSpPr>
          <p:spPr>
            <a:xfrm>
              <a:off x="5657849" y="417512"/>
              <a:ext cx="2571749" cy="1543050"/>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TextBox 13"/>
            <p:cNvSpPr txBox="1"/>
            <p:nvPr/>
          </p:nvSpPr>
          <p:spPr>
            <a:xfrm>
              <a:off x="5657849" y="417512"/>
              <a:ext cx="2571749" cy="154305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pPr>
              <a:r>
                <a:rPr lang="en-US" sz="1875" dirty="0">
                  <a:solidFill>
                    <a:prstClr val="white"/>
                  </a:solidFill>
                  <a:latin typeface="Arial" panose="020B0604020202020204" pitchFamily="34" charset="0"/>
                  <a:cs typeface="Arial" panose="020B0604020202020204" pitchFamily="34" charset="0"/>
                </a:rPr>
                <a:t>Train Finance Personnel Quickly and Continuously</a:t>
              </a:r>
            </a:p>
          </p:txBody>
        </p:sp>
      </p:grpSp>
      <p:grpSp>
        <p:nvGrpSpPr>
          <p:cNvPr id="7" name="Group 6"/>
          <p:cNvGrpSpPr/>
          <p:nvPr/>
        </p:nvGrpSpPr>
        <p:grpSpPr>
          <a:xfrm>
            <a:off x="4099323" y="3875484"/>
            <a:ext cx="1928812" cy="1157288"/>
            <a:chOff x="1414462" y="2217737"/>
            <a:chExt cx="2571749" cy="1543050"/>
          </a:xfrm>
          <a:solidFill>
            <a:schemeClr val="accent4"/>
          </a:solidFill>
        </p:grpSpPr>
        <p:sp>
          <p:nvSpPr>
            <p:cNvPr id="11" name="Rectangle 10"/>
            <p:cNvSpPr/>
            <p:nvPr/>
          </p:nvSpPr>
          <p:spPr>
            <a:xfrm>
              <a:off x="1414462" y="2217737"/>
              <a:ext cx="2571749" cy="1543050"/>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TextBox 11"/>
            <p:cNvSpPr txBox="1"/>
            <p:nvPr/>
          </p:nvSpPr>
          <p:spPr>
            <a:xfrm>
              <a:off x="1414462" y="2217737"/>
              <a:ext cx="2571749" cy="1543050"/>
            </a:xfrm>
            <a:prstGeom prst="rect">
              <a:avLst/>
            </a:prstGeom>
            <a:solidFill>
              <a:schemeClr val="accent6"/>
            </a:solidFill>
          </p:spPr>
          <p:style>
            <a:lnRef idx="0">
              <a:scrgbClr r="0" g="0" b="0"/>
            </a:lnRef>
            <a:fillRef idx="0">
              <a:scrgbClr r="0" g="0" b="0"/>
            </a:fillRef>
            <a:effectRef idx="0">
              <a:scrgbClr r="0" g="0" b="0"/>
            </a:effectRef>
            <a:fontRef idx="minor">
              <a:schemeClr val="lt1"/>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pPr>
              <a:r>
                <a:rPr lang="en-US" sz="1875" dirty="0">
                  <a:solidFill>
                    <a:schemeClr val="tx1"/>
                  </a:solidFill>
                  <a:latin typeface="Arial" panose="020B0604020202020204" pitchFamily="34" charset="0"/>
                  <a:cs typeface="Arial" panose="020B0604020202020204" pitchFamily="34" charset="0"/>
                </a:rPr>
                <a:t>Timely Internal Financial Reporting</a:t>
              </a:r>
            </a:p>
          </p:txBody>
        </p:sp>
      </p:grpSp>
      <p:grpSp>
        <p:nvGrpSpPr>
          <p:cNvPr id="8" name="Group 7"/>
          <p:cNvGrpSpPr/>
          <p:nvPr/>
        </p:nvGrpSpPr>
        <p:grpSpPr>
          <a:xfrm>
            <a:off x="6221016" y="3875484"/>
            <a:ext cx="1928812" cy="1157288"/>
            <a:chOff x="4243387" y="2217737"/>
            <a:chExt cx="2571749" cy="1543050"/>
          </a:xfrm>
          <a:solidFill>
            <a:schemeClr val="accent6"/>
          </a:solidFill>
        </p:grpSpPr>
        <p:sp>
          <p:nvSpPr>
            <p:cNvPr id="9" name="Rectangle 8"/>
            <p:cNvSpPr/>
            <p:nvPr/>
          </p:nvSpPr>
          <p:spPr>
            <a:xfrm>
              <a:off x="4243387" y="2217737"/>
              <a:ext cx="2571749" cy="1543050"/>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TextBox 9"/>
            <p:cNvSpPr txBox="1"/>
            <p:nvPr/>
          </p:nvSpPr>
          <p:spPr>
            <a:xfrm>
              <a:off x="4243387" y="2217737"/>
              <a:ext cx="2571749" cy="1543050"/>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pPr>
              <a:r>
                <a:rPr lang="en-US" sz="1875" dirty="0">
                  <a:solidFill>
                    <a:prstClr val="black"/>
                  </a:solidFill>
                  <a:latin typeface="Arial" panose="020B0604020202020204" pitchFamily="34" charset="0"/>
                  <a:cs typeface="Arial" panose="020B0604020202020204" pitchFamily="34" charset="0"/>
                </a:rPr>
                <a:t>Pay Payroll Taxes Timely</a:t>
              </a:r>
            </a:p>
          </p:txBody>
        </p:sp>
      </p:grpSp>
    </p:spTree>
    <p:extLst>
      <p:ext uri="{BB962C8B-B14F-4D97-AF65-F5344CB8AC3E}">
        <p14:creationId xmlns:p14="http://schemas.microsoft.com/office/powerpoint/2010/main" val="203918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861099-7BD9-4852-B6FE-E9CF0BEDBB1A}"/>
              </a:ext>
            </a:extLst>
          </p:cNvPr>
          <p:cNvSpPr>
            <a:spLocks noGrp="1"/>
          </p:cNvSpPr>
          <p:nvPr>
            <p:ph type="sldNum" sz="quarter" idx="12"/>
          </p:nvPr>
        </p:nvSpPr>
        <p:spPr/>
        <p:txBody>
          <a:bodyPr/>
          <a:lstStyle/>
          <a:p>
            <a:fld id="{7EE59453-668E-4F9D-ACF2-73DE1B23C65E}" type="slidenum">
              <a:rPr lang="en-US" smtClean="0"/>
              <a:pPr/>
              <a:t>3</a:t>
            </a:fld>
            <a:endParaRPr lang="en-US" dirty="0"/>
          </a:p>
        </p:txBody>
      </p:sp>
      <p:sp>
        <p:nvSpPr>
          <p:cNvPr id="4" name="Text Placeholder 3">
            <a:extLst>
              <a:ext uri="{FF2B5EF4-FFF2-40B4-BE49-F238E27FC236}">
                <a16:creationId xmlns:a16="http://schemas.microsoft.com/office/drawing/2014/main" id="{78DFF7F1-E134-4031-BD6C-AD5493489953}"/>
              </a:ext>
            </a:extLst>
          </p:cNvPr>
          <p:cNvSpPr>
            <a:spLocks noGrp="1"/>
          </p:cNvSpPr>
          <p:nvPr>
            <p:ph type="body" idx="1"/>
          </p:nvPr>
        </p:nvSpPr>
        <p:spPr/>
        <p:txBody>
          <a:bodyPr/>
          <a:lstStyle/>
          <a:p>
            <a:r>
              <a:rPr lang="en-US" dirty="0">
                <a:solidFill>
                  <a:schemeClr val="bg1"/>
                </a:solidFill>
              </a:rPr>
              <a:t>Audit Requirements</a:t>
            </a:r>
          </a:p>
        </p:txBody>
      </p:sp>
    </p:spTree>
    <p:extLst>
      <p:ext uri="{BB962C8B-B14F-4D97-AF65-F5344CB8AC3E}">
        <p14:creationId xmlns:p14="http://schemas.microsoft.com/office/powerpoint/2010/main" val="3631067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19D78E-1898-466C-8C93-0994A72D236F}"/>
              </a:ext>
            </a:extLst>
          </p:cNvPr>
          <p:cNvSpPr/>
          <p:nvPr/>
        </p:nvSpPr>
        <p:spPr>
          <a:xfrm>
            <a:off x="1524000" y="6255758"/>
            <a:ext cx="9144000" cy="6085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37271133-5CD2-4AFC-9525-6FDFFBA390CA}"/>
              </a:ext>
            </a:extLst>
          </p:cNvPr>
          <p:cNvSpPr/>
          <p:nvPr/>
        </p:nvSpPr>
        <p:spPr>
          <a:xfrm>
            <a:off x="1524000" y="1"/>
            <a:ext cx="9144000" cy="1387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grpSp>
        <p:nvGrpSpPr>
          <p:cNvPr id="23" name="Group 22">
            <a:extLst>
              <a:ext uri="{FF2B5EF4-FFF2-40B4-BE49-F238E27FC236}">
                <a16:creationId xmlns:a16="http://schemas.microsoft.com/office/drawing/2014/main" id="{A02EB70C-47D1-415E-8F13-FF4950A8D592}"/>
              </a:ext>
            </a:extLst>
          </p:cNvPr>
          <p:cNvGrpSpPr/>
          <p:nvPr/>
        </p:nvGrpSpPr>
        <p:grpSpPr>
          <a:xfrm>
            <a:off x="2524595" y="927433"/>
            <a:ext cx="7142813" cy="4539631"/>
            <a:chOff x="1000594" y="1006411"/>
            <a:chExt cx="7142813" cy="4539631"/>
          </a:xfrm>
        </p:grpSpPr>
        <p:grpSp>
          <p:nvGrpSpPr>
            <p:cNvPr id="19" name="Group 18">
              <a:extLst>
                <a:ext uri="{FF2B5EF4-FFF2-40B4-BE49-F238E27FC236}">
                  <a16:creationId xmlns:a16="http://schemas.microsoft.com/office/drawing/2014/main" id="{C15E3A61-DB2E-48D6-81DE-715F14D96EF2}"/>
                </a:ext>
              </a:extLst>
            </p:cNvPr>
            <p:cNvGrpSpPr/>
            <p:nvPr/>
          </p:nvGrpSpPr>
          <p:grpSpPr>
            <a:xfrm>
              <a:off x="2121694" y="1006411"/>
              <a:ext cx="4900613" cy="3683038"/>
              <a:chOff x="2121693" y="1097037"/>
              <a:chExt cx="4900613" cy="3683038"/>
            </a:xfrm>
          </p:grpSpPr>
          <p:sp>
            <p:nvSpPr>
              <p:cNvPr id="20" name="TextBox 19">
                <a:extLst>
                  <a:ext uri="{FF2B5EF4-FFF2-40B4-BE49-F238E27FC236}">
                    <a16:creationId xmlns:a16="http://schemas.microsoft.com/office/drawing/2014/main" id="{FB559D4E-5F18-4F3A-9785-84337489D37D}"/>
                  </a:ext>
                </a:extLst>
              </p:cNvPr>
              <p:cNvSpPr txBox="1"/>
              <p:nvPr userDrawn="1"/>
            </p:nvSpPr>
            <p:spPr>
              <a:xfrm>
                <a:off x="2121693" y="3105834"/>
                <a:ext cx="4900613" cy="1674241"/>
              </a:xfrm>
              <a:prstGeom prst="rect">
                <a:avLst/>
              </a:prstGeom>
              <a:noFill/>
            </p:spPr>
            <p:txBody>
              <a:bodyPr wrap="square" rtlCol="0">
                <a:spAutoFit/>
              </a:bodyPr>
              <a:lstStyle/>
              <a:p>
                <a:pPr marL="0" marR="0" lvl="0" indent="0" algn="ctr" defTabSz="685800" rtl="0" eaLnBrk="1" fontAlgn="auto" latinLnBrk="0" hangingPunct="1">
                  <a:lnSpc>
                    <a:spcPct val="11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a:ea typeface="+mn-ea"/>
                    <a:cs typeface="+mn-cs"/>
                  </a:rPr>
                  <a:t>Since 1927, the Carl Vinson Institute of Government has been an integral part of the University of Georgia. A public service and outreach unit of the university, the Institute of Government is the largest and most comprehensive university based organization serving governments in the United States through research services, customized assistance, training and development, and the application of technology.</a:t>
                </a:r>
              </a:p>
            </p:txBody>
          </p:sp>
          <p:pic>
            <p:nvPicPr>
              <p:cNvPr id="21" name="Picture 20">
                <a:extLst>
                  <a:ext uri="{FF2B5EF4-FFF2-40B4-BE49-F238E27FC236}">
                    <a16:creationId xmlns:a16="http://schemas.microsoft.com/office/drawing/2014/main" id="{4DFBF458-47D2-4858-A9B5-A3300A5AE0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7394" y="1097037"/>
                <a:ext cx="1709209" cy="1612135"/>
              </a:xfrm>
              <a:prstGeom prst="rect">
                <a:avLst/>
              </a:prstGeom>
            </p:spPr>
          </p:pic>
        </p:grpSp>
        <p:sp>
          <p:nvSpPr>
            <p:cNvPr id="22" name="TextBox 21">
              <a:extLst>
                <a:ext uri="{FF2B5EF4-FFF2-40B4-BE49-F238E27FC236}">
                  <a16:creationId xmlns:a16="http://schemas.microsoft.com/office/drawing/2014/main" id="{CAA4745B-3E92-4116-A32A-7CA82CC33A41}"/>
                </a:ext>
              </a:extLst>
            </p:cNvPr>
            <p:cNvSpPr txBox="1"/>
            <p:nvPr/>
          </p:nvSpPr>
          <p:spPr>
            <a:xfrm>
              <a:off x="1000594" y="5269043"/>
              <a:ext cx="7142813" cy="276999"/>
            </a:xfrm>
            <a:prstGeom prst="rect">
              <a:avLst/>
            </a:prstGeom>
            <a:noFill/>
          </p:spPr>
          <p:txBody>
            <a:bodyPr wrap="square" rtlCol="0">
              <a:spAutoFit/>
            </a:bodyPr>
            <a:lstStyle/>
            <a:p>
              <a:pPr algn="ctr"/>
              <a:r>
                <a:rPr lang="en-US" sz="1200" dirty="0"/>
                <a:t>2022 </a:t>
              </a:r>
              <a:r>
                <a:rPr lang="en-US" sz="1200" baseline="30000" dirty="0"/>
                <a:t>© </a:t>
              </a:r>
              <a:r>
                <a:rPr lang="en-US" sz="1200" dirty="0"/>
                <a:t>Carl Vinson Institute of Government. All rights reserved.</a:t>
              </a:r>
            </a:p>
          </p:txBody>
        </p:sp>
      </p:grpSp>
    </p:spTree>
    <p:extLst>
      <p:ext uri="{BB962C8B-B14F-4D97-AF65-F5344CB8AC3E}">
        <p14:creationId xmlns:p14="http://schemas.microsoft.com/office/powerpoint/2010/main" val="1501996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8209-F128-4567-9E2C-7CBDD54C2C5F}"/>
              </a:ext>
            </a:extLst>
          </p:cNvPr>
          <p:cNvSpPr>
            <a:spLocks noGrp="1"/>
          </p:cNvSpPr>
          <p:nvPr>
            <p:ph type="title"/>
          </p:nvPr>
        </p:nvSpPr>
        <p:spPr/>
        <p:txBody>
          <a:bodyPr/>
          <a:lstStyle/>
          <a:p>
            <a:r>
              <a:rPr lang="en-US"/>
              <a:t>Connect With Us!</a:t>
            </a:r>
            <a:endParaRPr lang="en-US" dirty="0"/>
          </a:p>
        </p:txBody>
      </p:sp>
    </p:spTree>
    <p:extLst>
      <p:ext uri="{BB962C8B-B14F-4D97-AF65-F5344CB8AC3E}">
        <p14:creationId xmlns:p14="http://schemas.microsoft.com/office/powerpoint/2010/main" val="554613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E6EB3-7F1D-4F7B-B553-1C07B04F5E02}"/>
              </a:ext>
            </a:extLst>
          </p:cNvPr>
          <p:cNvSpPr>
            <a:spLocks noGrp="1"/>
          </p:cNvSpPr>
          <p:nvPr>
            <p:ph type="title"/>
          </p:nvPr>
        </p:nvSpPr>
        <p:spPr/>
        <p:txBody>
          <a:bodyPr/>
          <a:lstStyle/>
          <a:p>
            <a:r>
              <a:rPr lang="en-US" sz="3600" dirty="0">
                <a:latin typeface="Georgia" panose="02040502050405020303" pitchFamily="18" charset="0"/>
                <a:cs typeface="Arial" panose="020B0604020202020204" pitchFamily="34" charset="0"/>
              </a:rPr>
              <a:t>Audit Requirement</a:t>
            </a:r>
            <a:endParaRPr lang="en-US" dirty="0"/>
          </a:p>
        </p:txBody>
      </p:sp>
      <p:sp>
        <p:nvSpPr>
          <p:cNvPr id="3" name="Content Placeholder 2">
            <a:extLst>
              <a:ext uri="{FF2B5EF4-FFF2-40B4-BE49-F238E27FC236}">
                <a16:creationId xmlns:a16="http://schemas.microsoft.com/office/drawing/2014/main" id="{BE314CD7-161C-4972-BCFE-C6EB6A09065F}"/>
              </a:ext>
            </a:extLst>
          </p:cNvPr>
          <p:cNvSpPr>
            <a:spLocks noGrp="1"/>
          </p:cNvSpPr>
          <p:nvPr>
            <p:ph idx="1"/>
          </p:nvPr>
        </p:nvSpPr>
        <p:spPr/>
        <p:txBody>
          <a:bodyPr/>
          <a:lstStyle/>
          <a:p>
            <a:r>
              <a:rPr lang="en-US" sz="2400" dirty="0">
                <a:latin typeface="Tahoma" panose="020B0604030504040204" pitchFamily="34" charset="0"/>
                <a:ea typeface="Tahoma" panose="020B0604030504040204" pitchFamily="34" charset="0"/>
                <a:cs typeface="Tahoma" panose="020B0604030504040204" pitchFamily="34" charset="0"/>
              </a:rPr>
              <a:t>OCGA 36-81-7(a)</a:t>
            </a:r>
          </a:p>
          <a:p>
            <a:r>
              <a:rPr lang="en-US" sz="2400" dirty="0">
                <a:latin typeface="Tahoma" panose="020B0604030504040204" pitchFamily="34" charset="0"/>
                <a:ea typeface="Tahoma" panose="020B0604030504040204" pitchFamily="34" charset="0"/>
                <a:cs typeface="Tahoma" panose="020B0604030504040204" pitchFamily="34" charset="0"/>
              </a:rPr>
              <a:t>Annual audit for those governments with population of more than 1,500 </a:t>
            </a:r>
            <a:r>
              <a:rPr lang="en-US" sz="2400" u="sng" dirty="0">
                <a:latin typeface="Tahoma" panose="020B0604030504040204" pitchFamily="34" charset="0"/>
                <a:ea typeface="Tahoma" panose="020B0604030504040204" pitchFamily="34" charset="0"/>
                <a:cs typeface="Tahoma" panose="020B0604030504040204" pitchFamily="34" charset="0"/>
              </a:rPr>
              <a:t>or</a:t>
            </a:r>
          </a:p>
          <a:p>
            <a:r>
              <a:rPr lang="en-US" sz="2400" dirty="0">
                <a:latin typeface="Tahoma" panose="020B0604030504040204" pitchFamily="34" charset="0"/>
                <a:ea typeface="Tahoma" panose="020B0604030504040204" pitchFamily="34" charset="0"/>
                <a:cs typeface="Tahoma" panose="020B0604030504040204" pitchFamily="34" charset="0"/>
              </a:rPr>
              <a:t>Annual expenditures of $550,000 or more</a:t>
            </a:r>
          </a:p>
          <a:p>
            <a:r>
              <a:rPr lang="en-US" sz="2400" dirty="0">
                <a:latin typeface="Tahoma" panose="020B0604030504040204" pitchFamily="34" charset="0"/>
                <a:ea typeface="Tahoma" panose="020B0604030504040204" pitchFamily="34" charset="0"/>
                <a:cs typeface="Tahoma" panose="020B0604030504040204" pitchFamily="34" charset="0"/>
              </a:rPr>
              <a:t>Others require audit every two years that covers both fiscal years </a:t>
            </a:r>
          </a:p>
          <a:p>
            <a:endParaRPr lang="en-US" dirty="0"/>
          </a:p>
        </p:txBody>
      </p:sp>
      <p:sp>
        <p:nvSpPr>
          <p:cNvPr id="4" name="Slide Number Placeholder 3">
            <a:extLst>
              <a:ext uri="{FF2B5EF4-FFF2-40B4-BE49-F238E27FC236}">
                <a16:creationId xmlns:a16="http://schemas.microsoft.com/office/drawing/2014/main" id="{B2BC3D04-55A1-4BBB-97B3-E3F087D0F2C4}"/>
              </a:ext>
            </a:extLst>
          </p:cNvPr>
          <p:cNvSpPr>
            <a:spLocks noGrp="1"/>
          </p:cNvSpPr>
          <p:nvPr>
            <p:ph type="sldNum" sz="quarter" idx="12"/>
          </p:nvPr>
        </p:nvSpPr>
        <p:spPr/>
        <p:txBody>
          <a:bodyPr/>
          <a:lstStyle/>
          <a:p>
            <a:pPr defTabSz="685800"/>
            <a:fld id="{7EE59453-668E-4F9D-ACF2-73DE1B23C65E}" type="slidenum">
              <a:rPr lang="en-US" smtClean="0"/>
              <a:pPr defTabSz="685800"/>
              <a:t>4</a:t>
            </a:fld>
            <a:endParaRPr lang="en-US" dirty="0"/>
          </a:p>
        </p:txBody>
      </p:sp>
    </p:spTree>
    <p:extLst>
      <p:ext uri="{BB962C8B-B14F-4D97-AF65-F5344CB8AC3E}">
        <p14:creationId xmlns:p14="http://schemas.microsoft.com/office/powerpoint/2010/main" val="1850781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41C539-9576-42A5-85E9-566EA9966263}"/>
              </a:ext>
            </a:extLst>
          </p:cNvPr>
          <p:cNvSpPr>
            <a:spLocks noGrp="1"/>
          </p:cNvSpPr>
          <p:nvPr>
            <p:ph type="title"/>
          </p:nvPr>
        </p:nvSpPr>
        <p:spPr/>
        <p:txBody>
          <a:bodyPr/>
          <a:lstStyle/>
          <a:p>
            <a:r>
              <a:rPr lang="en-US" dirty="0"/>
              <a:t>Official Code of Georgia Annotated</a:t>
            </a:r>
            <a:br>
              <a:rPr lang="en-US" dirty="0"/>
            </a:br>
            <a:r>
              <a:rPr lang="en-US" dirty="0"/>
              <a:t>OCGA</a:t>
            </a:r>
          </a:p>
        </p:txBody>
      </p:sp>
      <p:sp>
        <p:nvSpPr>
          <p:cNvPr id="6" name="Content Placeholder 5">
            <a:extLst>
              <a:ext uri="{FF2B5EF4-FFF2-40B4-BE49-F238E27FC236}">
                <a16:creationId xmlns:a16="http://schemas.microsoft.com/office/drawing/2014/main" id="{42567880-8FFE-4926-BA56-8D00DDA7FC39}"/>
              </a:ext>
            </a:extLst>
          </p:cNvPr>
          <p:cNvSpPr>
            <a:spLocks noGrp="1"/>
          </p:cNvSpPr>
          <p:nvPr>
            <p:ph idx="1"/>
          </p:nvPr>
        </p:nvSpPr>
        <p:spPr/>
        <p:txBody>
          <a:bodyPr/>
          <a:lstStyle/>
          <a:p>
            <a:r>
              <a:rPr lang="en-US" sz="2400" dirty="0"/>
              <a:t>O.C.G.A. §36-81-7</a:t>
            </a:r>
          </a:p>
          <a:p>
            <a:r>
              <a:rPr lang="en-US" sz="2400" dirty="0"/>
              <a:t>Audit must be completed and sent to the state auditor within 180 days after fiscal year-end</a:t>
            </a:r>
          </a:p>
          <a:p>
            <a:r>
              <a:rPr lang="en-US" sz="2400" dirty="0"/>
              <a:t>Must submit corrective action plan in response to findings within 30 days of the six-month due date </a:t>
            </a:r>
          </a:p>
          <a:p>
            <a:endParaRPr lang="en-US" dirty="0"/>
          </a:p>
          <a:p>
            <a:endParaRPr lang="en-US" dirty="0"/>
          </a:p>
        </p:txBody>
      </p:sp>
      <p:sp>
        <p:nvSpPr>
          <p:cNvPr id="2" name="Slide Number Placeholder 1">
            <a:extLst>
              <a:ext uri="{FF2B5EF4-FFF2-40B4-BE49-F238E27FC236}">
                <a16:creationId xmlns:a16="http://schemas.microsoft.com/office/drawing/2014/main" id="{876A7813-CF9A-4C51-9930-FE0E0F89289E}"/>
              </a:ext>
            </a:extLst>
          </p:cNvPr>
          <p:cNvSpPr>
            <a:spLocks noGrp="1"/>
          </p:cNvSpPr>
          <p:nvPr>
            <p:ph type="sldNum" sz="quarter" idx="12"/>
          </p:nvPr>
        </p:nvSpPr>
        <p:spPr/>
        <p:txBody>
          <a:bodyPr/>
          <a:lstStyle/>
          <a:p>
            <a:pPr defTabSz="685800"/>
            <a:fld id="{7EE59453-668E-4F9D-ACF2-73DE1B23C65E}" type="slidenum">
              <a:rPr lang="en-US" smtClean="0"/>
              <a:pPr defTabSz="685800"/>
              <a:t>5</a:t>
            </a:fld>
            <a:endParaRPr lang="en-US" dirty="0"/>
          </a:p>
        </p:txBody>
      </p:sp>
    </p:spTree>
    <p:extLst>
      <p:ext uri="{BB962C8B-B14F-4D97-AF65-F5344CB8AC3E}">
        <p14:creationId xmlns:p14="http://schemas.microsoft.com/office/powerpoint/2010/main" val="13458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8FD6-B7D7-4132-8881-4B5028BD9508}"/>
              </a:ext>
            </a:extLst>
          </p:cNvPr>
          <p:cNvSpPr>
            <a:spLocks noGrp="1"/>
          </p:cNvSpPr>
          <p:nvPr>
            <p:ph type="title"/>
          </p:nvPr>
        </p:nvSpPr>
        <p:spPr/>
        <p:txBody>
          <a:bodyPr/>
          <a:lstStyle/>
          <a:p>
            <a:r>
              <a:rPr lang="en-US" dirty="0"/>
              <a:t>Georgia Data </a:t>
            </a:r>
          </a:p>
        </p:txBody>
      </p:sp>
      <p:sp>
        <p:nvSpPr>
          <p:cNvPr id="3" name="Content Placeholder 2">
            <a:extLst>
              <a:ext uri="{FF2B5EF4-FFF2-40B4-BE49-F238E27FC236}">
                <a16:creationId xmlns:a16="http://schemas.microsoft.com/office/drawing/2014/main" id="{9C545463-FAAE-4A91-88A3-10A67FBA33D5}"/>
              </a:ext>
            </a:extLst>
          </p:cNvPr>
          <p:cNvSpPr>
            <a:spLocks noGrp="1"/>
          </p:cNvSpPr>
          <p:nvPr>
            <p:ph idx="1"/>
          </p:nvPr>
        </p:nvSpPr>
        <p:spPr>
          <a:xfrm>
            <a:off x="1947194" y="1083457"/>
            <a:ext cx="7886700" cy="4275936"/>
          </a:xfrm>
        </p:spPr>
        <p:txBody>
          <a:bodyPr/>
          <a:lstStyle/>
          <a:p>
            <a:r>
              <a:rPr lang="en-US" dirty="0">
                <a:hlinkClick r:id="rId2"/>
              </a:rPr>
              <a:t>https://georgiadata.org/financialdata</a:t>
            </a:r>
            <a:r>
              <a:rPr lang="en-US" dirty="0"/>
              <a:t> </a:t>
            </a:r>
          </a:p>
        </p:txBody>
      </p:sp>
      <p:sp>
        <p:nvSpPr>
          <p:cNvPr id="4" name="Slide Number Placeholder 3">
            <a:extLst>
              <a:ext uri="{FF2B5EF4-FFF2-40B4-BE49-F238E27FC236}">
                <a16:creationId xmlns:a16="http://schemas.microsoft.com/office/drawing/2014/main" id="{5E168ED2-B0F6-4E6A-B851-454C50DE6DB7}"/>
              </a:ext>
            </a:extLst>
          </p:cNvPr>
          <p:cNvSpPr>
            <a:spLocks noGrp="1"/>
          </p:cNvSpPr>
          <p:nvPr>
            <p:ph type="sldNum" sz="quarter" idx="12"/>
          </p:nvPr>
        </p:nvSpPr>
        <p:spPr/>
        <p:txBody>
          <a:bodyPr/>
          <a:lstStyle/>
          <a:p>
            <a:pPr defTabSz="685800"/>
            <a:fld id="{7EE59453-668E-4F9D-ACF2-73DE1B23C65E}" type="slidenum">
              <a:rPr lang="en-US" smtClean="0"/>
              <a:pPr defTabSz="685800"/>
              <a:t>6</a:t>
            </a:fld>
            <a:endParaRPr lang="en-US" dirty="0"/>
          </a:p>
        </p:txBody>
      </p:sp>
      <p:pic>
        <p:nvPicPr>
          <p:cNvPr id="5" name="Picture 4">
            <a:extLst>
              <a:ext uri="{FF2B5EF4-FFF2-40B4-BE49-F238E27FC236}">
                <a16:creationId xmlns:a16="http://schemas.microsoft.com/office/drawing/2014/main" id="{9E743364-F699-4F9C-949D-870A68695434}"/>
              </a:ext>
            </a:extLst>
          </p:cNvPr>
          <p:cNvPicPr>
            <a:picLocks noChangeAspect="1"/>
          </p:cNvPicPr>
          <p:nvPr/>
        </p:nvPicPr>
        <p:blipFill>
          <a:blip r:embed="rId3"/>
          <a:stretch>
            <a:fillRect/>
          </a:stretch>
        </p:blipFill>
        <p:spPr>
          <a:xfrm>
            <a:off x="3216775" y="1498607"/>
            <a:ext cx="6148365" cy="4666170"/>
          </a:xfrm>
          <a:prstGeom prst="rect">
            <a:avLst/>
          </a:prstGeom>
        </p:spPr>
      </p:pic>
    </p:spTree>
    <p:extLst>
      <p:ext uri="{BB962C8B-B14F-4D97-AF65-F5344CB8AC3E}">
        <p14:creationId xmlns:p14="http://schemas.microsoft.com/office/powerpoint/2010/main" val="3378482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658B-B1C2-4A26-BDCB-09D68D29E844}"/>
              </a:ext>
            </a:extLst>
          </p:cNvPr>
          <p:cNvSpPr>
            <a:spLocks noGrp="1"/>
          </p:cNvSpPr>
          <p:nvPr>
            <p:ph type="title"/>
          </p:nvPr>
        </p:nvSpPr>
        <p:spPr/>
        <p:txBody>
          <a:bodyPr/>
          <a:lstStyle/>
          <a:p>
            <a:r>
              <a:rPr lang="en-US" dirty="0"/>
              <a:t>Single Audit</a:t>
            </a:r>
          </a:p>
        </p:txBody>
      </p:sp>
      <p:sp>
        <p:nvSpPr>
          <p:cNvPr id="3" name="Content Placeholder 2">
            <a:extLst>
              <a:ext uri="{FF2B5EF4-FFF2-40B4-BE49-F238E27FC236}">
                <a16:creationId xmlns:a16="http://schemas.microsoft.com/office/drawing/2014/main" id="{15F279A1-F084-4669-8A9E-AFDDEA52EC86}"/>
              </a:ext>
            </a:extLst>
          </p:cNvPr>
          <p:cNvSpPr>
            <a:spLocks noGrp="1"/>
          </p:cNvSpPr>
          <p:nvPr>
            <p:ph idx="1"/>
          </p:nvPr>
        </p:nvSpPr>
        <p:spPr/>
        <p:txBody>
          <a:bodyPr/>
          <a:lstStyle/>
          <a:p>
            <a:r>
              <a:rPr lang="en-US" dirty="0"/>
              <a:t>Threshold for audit is $750,000 federal funds in a fiscal year (www.ecfr.gov ) </a:t>
            </a:r>
          </a:p>
          <a:p>
            <a:pPr marL="342900" indent="-342900">
              <a:buFont typeface="Arial" panose="020B0604020202020204" pitchFamily="34" charset="0"/>
              <a:buChar char="•"/>
            </a:pPr>
            <a:r>
              <a:rPr lang="en-US" dirty="0"/>
              <a:t>Compliance with eligibility and timing requirements</a:t>
            </a:r>
          </a:p>
          <a:p>
            <a:pPr marL="342900" indent="-342900">
              <a:buFont typeface="Arial" panose="020B0604020202020204" pitchFamily="34" charset="0"/>
              <a:buChar char="•"/>
            </a:pPr>
            <a:r>
              <a:rPr lang="en-US" dirty="0"/>
              <a:t>Compliance supplement </a:t>
            </a:r>
          </a:p>
          <a:p>
            <a:pPr marL="857250" lvl="1" indent="-342900"/>
            <a:r>
              <a:rPr lang="en-US" dirty="0">
                <a:hlinkClick r:id="rId3"/>
              </a:rPr>
              <a:t>www.whitehouse.gov</a:t>
            </a:r>
            <a:r>
              <a:rPr lang="en-US" dirty="0"/>
              <a:t> </a:t>
            </a:r>
          </a:p>
          <a:p>
            <a:pPr marL="342900" indent="-342900">
              <a:buFont typeface="Arial" panose="020B0604020202020204" pitchFamily="34" charset="0"/>
              <a:buChar char="•"/>
            </a:pPr>
            <a:r>
              <a:rPr lang="en-US" dirty="0"/>
              <a:t>Provision for counties receiving &lt;$10 million ARPA funds and less than $750,000 in non-ARPA funds can opt for attestation instead of single audit </a:t>
            </a:r>
          </a:p>
        </p:txBody>
      </p:sp>
      <p:sp>
        <p:nvSpPr>
          <p:cNvPr id="4" name="Slide Number Placeholder 3">
            <a:extLst>
              <a:ext uri="{FF2B5EF4-FFF2-40B4-BE49-F238E27FC236}">
                <a16:creationId xmlns:a16="http://schemas.microsoft.com/office/drawing/2014/main" id="{CBAF51D1-D3D2-4B63-BC0A-0C128A7900E3}"/>
              </a:ext>
            </a:extLst>
          </p:cNvPr>
          <p:cNvSpPr>
            <a:spLocks noGrp="1"/>
          </p:cNvSpPr>
          <p:nvPr>
            <p:ph type="sldNum" sz="quarter" idx="12"/>
          </p:nvPr>
        </p:nvSpPr>
        <p:spPr/>
        <p:txBody>
          <a:bodyPr/>
          <a:lstStyle/>
          <a:p>
            <a:pPr defTabSz="685800"/>
            <a:fld id="{7EE59453-668E-4F9D-ACF2-73DE1B23C65E}" type="slidenum">
              <a:rPr lang="en-US" smtClean="0"/>
              <a:pPr defTabSz="685800"/>
              <a:t>7</a:t>
            </a:fld>
            <a:endParaRPr lang="en-US" dirty="0"/>
          </a:p>
        </p:txBody>
      </p:sp>
    </p:spTree>
    <p:extLst>
      <p:ext uri="{BB962C8B-B14F-4D97-AF65-F5344CB8AC3E}">
        <p14:creationId xmlns:p14="http://schemas.microsoft.com/office/powerpoint/2010/main" val="397916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Audit Requirements?</a:t>
            </a:r>
          </a:p>
        </p:txBody>
      </p:sp>
      <p:sp>
        <p:nvSpPr>
          <p:cNvPr id="3" name="TextBox 2"/>
          <p:cNvSpPr txBox="1"/>
          <p:nvPr/>
        </p:nvSpPr>
        <p:spPr>
          <a:xfrm>
            <a:off x="2119222" y="1742816"/>
            <a:ext cx="5641677" cy="2523768"/>
          </a:xfrm>
          <a:prstGeom prst="rect">
            <a:avLst/>
          </a:prstGeom>
          <a:noFill/>
        </p:spPr>
        <p:txBody>
          <a:bodyPr wrap="square" rtlCol="0">
            <a:spAutoFit/>
          </a:bodyPr>
          <a:lstStyle/>
          <a:p>
            <a:r>
              <a:rPr lang="en-US" sz="2800" dirty="0"/>
              <a:t>Conducted in accordance with </a:t>
            </a:r>
            <a:r>
              <a:rPr lang="en-US" sz="2800" b="1" u="sng" dirty="0">
                <a:solidFill>
                  <a:schemeClr val="accent5"/>
                </a:solidFill>
              </a:rPr>
              <a:t>G</a:t>
            </a:r>
            <a:r>
              <a:rPr lang="en-US" sz="2800" b="1" dirty="0">
                <a:solidFill>
                  <a:schemeClr val="accent5"/>
                </a:solidFill>
              </a:rPr>
              <a:t>enerally </a:t>
            </a:r>
            <a:r>
              <a:rPr lang="en-US" sz="2800" b="1" u="sng" dirty="0">
                <a:solidFill>
                  <a:schemeClr val="accent5"/>
                </a:solidFill>
              </a:rPr>
              <a:t>A</a:t>
            </a:r>
            <a:r>
              <a:rPr lang="en-US" sz="2800" b="1" dirty="0">
                <a:solidFill>
                  <a:schemeClr val="accent5"/>
                </a:solidFill>
              </a:rPr>
              <a:t>ccepted </a:t>
            </a:r>
            <a:r>
              <a:rPr lang="en-US" sz="2800" b="1" u="sng" dirty="0">
                <a:solidFill>
                  <a:schemeClr val="accent5"/>
                </a:solidFill>
              </a:rPr>
              <a:t>G</a:t>
            </a:r>
            <a:r>
              <a:rPr lang="en-US" sz="2800" b="1" dirty="0">
                <a:solidFill>
                  <a:schemeClr val="accent5"/>
                </a:solidFill>
              </a:rPr>
              <a:t>overnment </a:t>
            </a:r>
            <a:r>
              <a:rPr lang="en-US" sz="2800" b="1" u="sng" dirty="0">
                <a:solidFill>
                  <a:schemeClr val="accent5"/>
                </a:solidFill>
              </a:rPr>
              <a:t>A</a:t>
            </a:r>
            <a:r>
              <a:rPr lang="en-US" sz="2800" b="1" dirty="0">
                <a:solidFill>
                  <a:schemeClr val="accent5"/>
                </a:solidFill>
              </a:rPr>
              <a:t>uditing </a:t>
            </a:r>
            <a:r>
              <a:rPr lang="en-US" sz="2800" b="1" u="sng" dirty="0">
                <a:solidFill>
                  <a:schemeClr val="accent5"/>
                </a:solidFill>
              </a:rPr>
              <a:t>S</a:t>
            </a:r>
            <a:r>
              <a:rPr lang="en-US" sz="2800" b="1" dirty="0">
                <a:solidFill>
                  <a:schemeClr val="accent5"/>
                </a:solidFill>
              </a:rPr>
              <a:t>tandards </a:t>
            </a:r>
            <a:r>
              <a:rPr lang="en-US" sz="2800" dirty="0">
                <a:solidFill>
                  <a:schemeClr val="accent5"/>
                </a:solidFill>
              </a:rPr>
              <a:t>(</a:t>
            </a:r>
            <a:r>
              <a:rPr lang="en-US" sz="2800" b="1" dirty="0">
                <a:solidFill>
                  <a:schemeClr val="accent5"/>
                </a:solidFill>
              </a:rPr>
              <a:t>GAGAS</a:t>
            </a:r>
            <a:r>
              <a:rPr lang="en-US" sz="2800" dirty="0">
                <a:solidFill>
                  <a:schemeClr val="accent5"/>
                </a:solidFill>
              </a:rPr>
              <a:t>)</a:t>
            </a:r>
          </a:p>
          <a:p>
            <a:r>
              <a:rPr lang="en-US" sz="2800" dirty="0">
                <a:solidFill>
                  <a:schemeClr val="accent5"/>
                </a:solidFill>
                <a:hlinkClick r:id="rId3"/>
              </a:rPr>
              <a:t>www.gao.gov</a:t>
            </a:r>
            <a:r>
              <a:rPr lang="en-US" sz="2800" dirty="0">
                <a:solidFill>
                  <a:schemeClr val="accent5"/>
                </a:solidFill>
              </a:rPr>
              <a:t>  (Yellow Book)</a:t>
            </a:r>
          </a:p>
          <a:p>
            <a:endParaRPr lang="en-US" sz="1800" dirty="0"/>
          </a:p>
        </p:txBody>
      </p:sp>
      <p:sp>
        <p:nvSpPr>
          <p:cNvPr id="6" name="TextBox 5"/>
          <p:cNvSpPr txBox="1"/>
          <p:nvPr/>
        </p:nvSpPr>
        <p:spPr>
          <a:xfrm>
            <a:off x="4852828" y="4486446"/>
            <a:ext cx="2250041" cy="369332"/>
          </a:xfrm>
          <a:prstGeom prst="rect">
            <a:avLst/>
          </a:prstGeom>
          <a:noFill/>
        </p:spPr>
        <p:txBody>
          <a:bodyPr wrap="square" rtlCol="0">
            <a:spAutoFit/>
          </a:bodyPr>
          <a:lstStyle/>
          <a:p>
            <a:r>
              <a:rPr lang="en-US" sz="1800" dirty="0"/>
              <a:t>O.C.G.A. 36-81-7(b)</a:t>
            </a:r>
          </a:p>
        </p:txBody>
      </p:sp>
    </p:spTree>
    <p:extLst>
      <p:ext uri="{BB962C8B-B14F-4D97-AF65-F5344CB8AC3E}">
        <p14:creationId xmlns:p14="http://schemas.microsoft.com/office/powerpoint/2010/main" val="97002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Audit Requirements?</a:t>
            </a:r>
          </a:p>
        </p:txBody>
      </p:sp>
      <p:sp>
        <p:nvSpPr>
          <p:cNvPr id="5" name="Content Placeholder 4">
            <a:extLst>
              <a:ext uri="{FF2B5EF4-FFF2-40B4-BE49-F238E27FC236}">
                <a16:creationId xmlns:a16="http://schemas.microsoft.com/office/drawing/2014/main" id="{8DFD6EFA-3C86-40A1-947F-25E3AAB9F993}"/>
              </a:ext>
            </a:extLst>
          </p:cNvPr>
          <p:cNvSpPr>
            <a:spLocks noGrp="1"/>
          </p:cNvSpPr>
          <p:nvPr>
            <p:ph idx="1"/>
          </p:nvPr>
        </p:nvSpPr>
        <p:spPr/>
        <p:txBody>
          <a:bodyPr/>
          <a:lstStyle/>
          <a:p>
            <a:endParaRPr lang="en-US"/>
          </a:p>
        </p:txBody>
      </p:sp>
      <p:graphicFrame>
        <p:nvGraphicFramePr>
          <p:cNvPr id="3" name="Diagram 2"/>
          <p:cNvGraphicFramePr/>
          <p:nvPr>
            <p:extLst>
              <p:ext uri="{D42A27DB-BD31-4B8C-83A1-F6EECF244321}">
                <p14:modId xmlns:p14="http://schemas.microsoft.com/office/powerpoint/2010/main" val="193065723"/>
              </p:ext>
            </p:extLst>
          </p:nvPr>
        </p:nvGraphicFramePr>
        <p:xfrm>
          <a:off x="1943819" y="1448758"/>
          <a:ext cx="6653842" cy="434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97082" y="2692957"/>
            <a:ext cx="1870918" cy="1870918"/>
          </a:xfrm>
          <a:prstGeom prst="rect">
            <a:avLst/>
          </a:prstGeom>
        </p:spPr>
      </p:pic>
      <p:sp>
        <p:nvSpPr>
          <p:cNvPr id="4" name="TextBox 3"/>
          <p:cNvSpPr txBox="1"/>
          <p:nvPr/>
        </p:nvSpPr>
        <p:spPr>
          <a:xfrm>
            <a:off x="7596027" y="5871018"/>
            <a:ext cx="2589088" cy="369332"/>
          </a:xfrm>
          <a:prstGeom prst="rect">
            <a:avLst/>
          </a:prstGeom>
          <a:noFill/>
        </p:spPr>
        <p:txBody>
          <a:bodyPr wrap="square" rtlCol="0">
            <a:spAutoFit/>
          </a:bodyPr>
          <a:lstStyle/>
          <a:p>
            <a:r>
              <a:rPr lang="en-US" sz="1800" dirty="0"/>
              <a:t>O.C.G.A. 36-81-7(c)</a:t>
            </a:r>
          </a:p>
        </p:txBody>
      </p:sp>
    </p:spTree>
    <p:extLst>
      <p:ext uri="{BB962C8B-B14F-4D97-AF65-F5344CB8AC3E}">
        <p14:creationId xmlns:p14="http://schemas.microsoft.com/office/powerpoint/2010/main" val="244075701"/>
      </p:ext>
    </p:extLst>
  </p:cSld>
  <p:clrMapOvr>
    <a:masterClrMapping/>
  </p:clrMapOvr>
</p:sld>
</file>

<file path=ppt/theme/theme1.xml><?xml version="1.0" encoding="utf-8"?>
<a:theme xmlns:a="http://schemas.openxmlformats.org/drawingml/2006/main" name="1_Office Theme">
  <a:themeElements>
    <a:clrScheme name="Custom 200">
      <a:dk1>
        <a:sysClr val="windowText" lastClr="000000"/>
      </a:dk1>
      <a:lt1>
        <a:sysClr val="window" lastClr="FFFFFF"/>
      </a:lt1>
      <a:dk2>
        <a:srgbClr val="00333F"/>
      </a:dk2>
      <a:lt2>
        <a:srgbClr val="E7E6E6"/>
      </a:lt2>
      <a:accent1>
        <a:srgbClr val="BA0C2F"/>
      </a:accent1>
      <a:accent2>
        <a:srgbClr val="00677F"/>
      </a:accent2>
      <a:accent3>
        <a:srgbClr val="BA0C2F"/>
      </a:accent3>
      <a:accent4>
        <a:srgbClr val="7F7F7F"/>
      </a:accent4>
      <a:accent5>
        <a:srgbClr val="3A3838"/>
      </a:accent5>
      <a:accent6>
        <a:srgbClr val="C8D8EB"/>
      </a:accent6>
      <a:hlink>
        <a:srgbClr val="BA0C2F"/>
      </a:hlink>
      <a:folHlink>
        <a:srgbClr val="E4002B"/>
      </a:folHlink>
    </a:clrScheme>
    <a:fontScheme name="Custom 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A0A8569-8F2E-4FF9-AD04-AEC2F5172EE3}" vid="{83D82D41-F39D-482B-BBAB-30F2FF93FA1B}"/>
    </a:ext>
  </a:extLst>
</a:theme>
</file>

<file path=ppt/theme/theme2.xml><?xml version="1.0" encoding="utf-8"?>
<a:theme xmlns:a="http://schemas.openxmlformats.org/drawingml/2006/main" name="2_Office Theme">
  <a:themeElements>
    <a:clrScheme name="Custom 157">
      <a:dk1>
        <a:sysClr val="windowText" lastClr="000000"/>
      </a:dk1>
      <a:lt1>
        <a:sysClr val="window" lastClr="FFFFFF"/>
      </a:lt1>
      <a:dk2>
        <a:srgbClr val="00333F"/>
      </a:dk2>
      <a:lt2>
        <a:srgbClr val="E7E6E6"/>
      </a:lt2>
      <a:accent1>
        <a:srgbClr val="BA0C2F"/>
      </a:accent1>
      <a:accent2>
        <a:srgbClr val="837F7F"/>
      </a:accent2>
      <a:accent3>
        <a:srgbClr val="00677F"/>
      </a:accent3>
      <a:accent4>
        <a:srgbClr val="FFCD00"/>
      </a:accent4>
      <a:accent5>
        <a:srgbClr val="00A3AD"/>
      </a:accent5>
      <a:accent6>
        <a:srgbClr val="BA0C2F"/>
      </a:accent6>
      <a:hlink>
        <a:srgbClr val="BA0C2F"/>
      </a:hlink>
      <a:folHlink>
        <a:srgbClr val="BA0C2F"/>
      </a:folHlink>
    </a:clrScheme>
    <a:fontScheme name="Custom 10">
      <a:majorFont>
        <a:latin typeface="Tahoma"/>
        <a:ea typeface=""/>
        <a:cs typeface=""/>
      </a:majorFont>
      <a:minorFont>
        <a:latin typeface="Tahoma"/>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VIOG PPT Template.potx" id="{44791BB1-693A-4127-B850-3BEE65E3D63A}" vid="{E5E2B940-EC38-4693-B609-3DBCB56471E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0f48bd4b-6774-413f-bd0f-460e27abe667">
      <Terms xmlns="http://schemas.microsoft.com/office/infopath/2007/PartnerControls"/>
    </lcf76f155ced4ddcb4097134ff3c332f>
    <TaxCatchAll xmlns="fc1b1aeb-7e25-4b2d-bf1d-7c065f1df779"/>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B7138A3E64474992D6E4FA58757943" ma:contentTypeVersion="18" ma:contentTypeDescription="Create a new document." ma:contentTypeScope="" ma:versionID="8e8f729b82a37508c5df010d05ba6a0d">
  <xsd:schema xmlns:xsd="http://www.w3.org/2001/XMLSchema" xmlns:xs="http://www.w3.org/2001/XMLSchema" xmlns:p="http://schemas.microsoft.com/office/2006/metadata/properties" xmlns:ns1="http://schemas.microsoft.com/sharepoint/v3" xmlns:ns2="0f48bd4b-6774-413f-bd0f-460e27abe667" xmlns:ns3="fc1b1aeb-7e25-4b2d-bf1d-7c065f1df779" targetNamespace="http://schemas.microsoft.com/office/2006/metadata/properties" ma:root="true" ma:fieldsID="5bd8a60abc28bce18e761af59c7486cf" ns1:_="" ns2:_="" ns3:_="">
    <xsd:import namespace="http://schemas.microsoft.com/sharepoint/v3"/>
    <xsd:import namespace="0f48bd4b-6774-413f-bd0f-460e27abe667"/>
    <xsd:import namespace="fc1b1aeb-7e25-4b2d-bf1d-7c065f1df7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48bd4b-6774-413f-bd0f-460e27abe6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61f6559-3fdf-4072-99e8-1c8ffe40d4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c1b1aeb-7e25-4b2d-bf1d-7c065f1df779"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3a73fad-35fe-4a37-8502-80c041616c53}" ma:internalName="TaxCatchAll" ma:showField="CatchAllData" ma:web="fc1b1aeb-7e25-4b2d-bf1d-7c065f1df7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D263B4-2E10-46BD-AE68-26E032DA0424}">
  <ds:schemaRefs>
    <ds:schemaRef ds:uri="http://purl.org/dc/elements/1.1/"/>
    <ds:schemaRef ds:uri="http://purl.org/dc/dcmitype/"/>
    <ds:schemaRef ds:uri="http://schemas.microsoft.com/office/2006/metadata/properties"/>
    <ds:schemaRef ds:uri="http://www.w3.org/XML/1998/namespace"/>
    <ds:schemaRef ds:uri="http://schemas.microsoft.com/office/2006/documentManagement/types"/>
    <ds:schemaRef ds:uri="fc1b1aeb-7e25-4b2d-bf1d-7c065f1df779"/>
    <ds:schemaRef ds:uri="http://schemas.microsoft.com/office/infopath/2007/PartnerControls"/>
    <ds:schemaRef ds:uri="http://schemas.microsoft.com/sharepoint/v3"/>
    <ds:schemaRef ds:uri="http://schemas.openxmlformats.org/package/2006/metadata/core-properties"/>
    <ds:schemaRef ds:uri="0f48bd4b-6774-413f-bd0f-460e27abe667"/>
    <ds:schemaRef ds:uri="http://purl.org/dc/terms/"/>
  </ds:schemaRefs>
</ds:datastoreItem>
</file>

<file path=customXml/itemProps2.xml><?xml version="1.0" encoding="utf-8"?>
<ds:datastoreItem xmlns:ds="http://schemas.openxmlformats.org/officeDocument/2006/customXml" ds:itemID="{9FDEC6D0-3D22-48A8-9314-07AB295E63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f48bd4b-6774-413f-bd0f-460e27abe667"/>
    <ds:schemaRef ds:uri="fc1b1aeb-7e25-4b2d-bf1d-7c065f1df7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8997D-E228-4FE6-BD0E-DF0AEC75B1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powerpoint-black-standard-1</Template>
  <TotalTime>451</TotalTime>
  <Words>3200</Words>
  <Application>Microsoft Office PowerPoint</Application>
  <PresentationFormat>Widescreen</PresentationFormat>
  <Paragraphs>214</Paragraphs>
  <Slides>31</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Futura Std Condensed ExtBd</vt:lpstr>
      <vt:lpstr>Georgia</vt:lpstr>
      <vt:lpstr>Tahoma</vt:lpstr>
      <vt:lpstr>Times New Roman</vt:lpstr>
      <vt:lpstr>Trade Gothic LT Std Bold</vt:lpstr>
      <vt:lpstr>1_Office Theme</vt:lpstr>
      <vt:lpstr>2_Office Theme</vt:lpstr>
      <vt:lpstr>PowerPoint Presentation</vt:lpstr>
      <vt:lpstr>Learning Objectives</vt:lpstr>
      <vt:lpstr>PowerPoint Presentation</vt:lpstr>
      <vt:lpstr>Audit Requirement</vt:lpstr>
      <vt:lpstr>Official Code of Georgia Annotated OCGA</vt:lpstr>
      <vt:lpstr>Georgia Data </vt:lpstr>
      <vt:lpstr>Single Audit</vt:lpstr>
      <vt:lpstr>Other Audit Requirements?</vt:lpstr>
      <vt:lpstr>Other Audit Requirements?</vt:lpstr>
      <vt:lpstr>Consequences of Not Meeting Requirements</vt:lpstr>
      <vt:lpstr>Auditor Competence</vt:lpstr>
      <vt:lpstr>PowerPoint Presentation</vt:lpstr>
      <vt:lpstr> Cash</vt:lpstr>
      <vt:lpstr>Revenues, Receivables and Receipts </vt:lpstr>
      <vt:lpstr>Typical Revenue Accruals </vt:lpstr>
      <vt:lpstr>Expenditures, Liabilities and Disbursements </vt:lpstr>
      <vt:lpstr>PowerPoint Presentation</vt:lpstr>
      <vt:lpstr>Typical Expenditure Accruals</vt:lpstr>
      <vt:lpstr>Capital Assets </vt:lpstr>
      <vt:lpstr>Capital Asset Activities </vt:lpstr>
      <vt:lpstr>Payroll Reconciling Activities  </vt:lpstr>
      <vt:lpstr>Payroll Reconciling Activities</vt:lpstr>
      <vt:lpstr>Compensated Absences</vt:lpstr>
      <vt:lpstr>General Ledger Maintenance </vt:lpstr>
      <vt:lpstr>Fund Equity</vt:lpstr>
      <vt:lpstr>Prior Audit Findings</vt:lpstr>
      <vt:lpstr>Internal Control –  Who is Responsible? </vt:lpstr>
      <vt:lpstr>PowerPoint Presentation</vt:lpstr>
      <vt:lpstr>Steps for Sound Financial Operations </vt:lpstr>
      <vt:lpstr>PowerPoint Presentation</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Arner</dc:creator>
  <cp:lastModifiedBy>Lisa Balkunas</cp:lastModifiedBy>
  <cp:revision>25</cp:revision>
  <dcterms:created xsi:type="dcterms:W3CDTF">2022-01-26T22:33:27Z</dcterms:created>
  <dcterms:modified xsi:type="dcterms:W3CDTF">2022-10-21T17:23:00Z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0x01010031B7138A3E64474992D6E4FA58757943</vt:lpwstr>
  </property>
</Properties>
</file>