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1717" r:id="rId3"/>
    <p:sldId id="754" r:id="rId4"/>
    <p:sldId id="1722" r:id="rId5"/>
    <p:sldId id="1723" r:id="rId6"/>
    <p:sldId id="1724" r:id="rId7"/>
    <p:sldId id="1725" r:id="rId8"/>
    <p:sldId id="1726" r:id="rId9"/>
    <p:sldId id="263" r:id="rId10"/>
    <p:sldId id="264" r:id="rId11"/>
    <p:sldId id="1727" r:id="rId12"/>
    <p:sldId id="1728" r:id="rId13"/>
    <p:sldId id="1729" r:id="rId14"/>
    <p:sldId id="1730" r:id="rId15"/>
    <p:sldId id="17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505D1-626F-470B-88A6-6A6B72D87F5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A5212-96B9-4CA1-A2F1-EFBB44C7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57667-9357-4EDE-8C11-94DF5CD3F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94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DC36-CD59-45F3-86B7-153DA8876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00112-089E-4B6F-97C4-A1F271B10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A7773-35FE-4E1A-A9EC-450269BA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CF71-205C-4A01-8CFD-B1102896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ED8AB-82FE-4E2C-8DA9-2B7D73FD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0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1F12-887A-45FF-B5CC-D26136B1B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56C3CB-77BE-4CC5-98B2-C45AE218B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9EFB4-32F0-4C06-892C-EFBAE343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33B7C-A66C-43DC-9BA2-2C8EF977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3DAC3-0C24-463B-AAAD-71676A3E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9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58BB93-0288-4B9F-A64B-CFF739197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7E906-3E7D-4428-A7FD-C060073DD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E2124-1CC3-40E6-8C6C-43B85703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78B87-96DA-4F3A-A3D0-21DA673D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0416B-2862-4BDC-A027-0881069A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1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5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52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62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87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4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06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98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3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06FDE-B223-49D4-8710-E61020B2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D1566-3360-43E5-ACC8-97FDCC766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35CAE-9019-4FB6-AC9C-0895024D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D49E1-D95A-4E81-B0FB-B213DF34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AAE68-B1A8-4926-8BAE-366EDECF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63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16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83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5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2F1FB-44C2-4B6D-ABE6-C2E4954C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D69E-312D-4432-BE02-DC9B33971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B39E0-BF38-4CF2-B5BD-46E9DE59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15083-190E-4BDF-B7C3-C6136C92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C9861-798D-498B-B769-3CC51F84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3C46-5417-4367-9189-99EFA236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086FA-8F4E-4DE2-9F69-FD7494A6E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3F090-9DD6-4517-AC5A-EBEDDC948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E2A64-BC4B-42C2-BACB-FE4DC23C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64FB3-7DED-48E2-BE1F-E56251E7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23DDD-A3C1-43C8-9D2A-4B75A59A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31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E7F-A7F3-4842-B698-DA87758E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52162-9A17-4EDC-BDD9-ACF514934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29E84-0C65-4B0B-9DD3-DD616A84E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4BF70-6A8C-4E98-9CF8-EA4434DE3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316CC-F233-427D-BF73-217262328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73106E-3AB1-4646-AE24-7676EC1B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2D2BF-EF5D-43C1-B6B5-77B76817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0B393E-C6A9-4FF1-87D7-BAC49B33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3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B37C-DBB0-48AC-9988-DEAA5693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0AE31-E5A5-4FE2-B006-384AE9D0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D5E16-A82D-444F-B133-29607920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1113B-0FCE-4D97-B19A-3515D298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9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A79FE7-3AA8-4772-ADEF-2A4FB9D8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E06D16-565A-4BB1-B027-77B8C105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1FBBE-225A-40AF-B272-79C2D37E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2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E32E-2740-4575-A7A7-040BD2CE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77C1D-3824-48E1-B71C-FEB3D6C7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B647C-1F7B-4ADF-A56E-5D60E09AC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6E804-7CF1-4015-84BF-C66C293D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F2A0B-C728-4F60-9C36-0B3B5F7A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5ECB7-DA50-4F91-B017-BC3F55D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6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3002-D2EE-49C4-A8EA-235CA833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D8048-BDCC-47C3-897D-0D592C349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CB84B-5ABC-4EEF-B7D4-BC23F2904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04726-D833-4EEC-8A1A-4ACB4B98A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AD2EB-77A1-469E-9D13-D4C6A224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91409-F5C5-4964-8760-486F9E2F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E99A9-B2BF-4096-9699-9F455A4F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083B8-4994-41B3-8C63-A740F88EC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9AE90-41A0-4E3B-8383-E5A744759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8A02D-8370-48E2-A3A4-A947876D81E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6C2C-6E13-4558-A13A-7D7BCBA1B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47CD5-7836-4756-B319-FF20BA8C5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24BF7-492D-408D-97E2-74DE46B1B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6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0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dwyn, Mills and Cawood, Inc. - Upstate SC Alliance">
            <a:extLst>
              <a:ext uri="{FF2B5EF4-FFF2-40B4-BE49-F238E27FC236}">
                <a16:creationId xmlns:a16="http://schemas.microsoft.com/office/drawing/2014/main" id="{391BAD5A-1247-FF45-BABA-6B21CD0E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4000"/>
            <a:ext cx="1143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2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DE7985-3175-404F-9C25-0B3977652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 b="760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E23F5-9C1F-4175-A77C-20A6258FE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963571"/>
            <a:ext cx="3047999" cy="1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3F852-9214-4336-9D91-8360D1BED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1"/>
          <a:stretch/>
        </p:blipFill>
        <p:spPr>
          <a:xfrm>
            <a:off x="0" y="-432560"/>
            <a:ext cx="12192000" cy="7290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15C4E-4F9E-4D4F-8B9A-2521A5639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963571"/>
            <a:ext cx="3047999" cy="1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C325A-F81B-4C23-A9D1-149A5A8ECBA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" t="6677" r="457" b="7802"/>
          <a:stretch/>
        </p:blipFill>
        <p:spPr>
          <a:xfrm>
            <a:off x="-96253" y="0"/>
            <a:ext cx="1228825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42153-999F-484F-80B8-9848C4FD9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963571"/>
            <a:ext cx="3047999" cy="1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8C439-24AD-4707-B7B2-85F4DA2E9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8769F-4233-43EB-9A17-A3CC4EBA8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963571"/>
            <a:ext cx="3047999" cy="1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8CF4D-3C62-4EA2-A48D-4B9AEB5002F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06851C-D3A7-446B-8A11-901F310B95FC}"/>
              </a:ext>
            </a:extLst>
          </p:cNvPr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F16522">
              <a:alpha val="65000"/>
            </a:srgbClr>
          </a:solidFill>
          <a:ln>
            <a:solidFill>
              <a:srgbClr val="F1652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9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rssei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8B8C3-D07E-4204-9013-3AB84E078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62" y="1569050"/>
            <a:ext cx="3706469" cy="23036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2996D8-A965-4F7B-B978-7480A87C771F}"/>
              </a:ext>
            </a:extLst>
          </p:cNvPr>
          <p:cNvCxnSpPr>
            <a:cxnSpLocks/>
          </p:cNvCxnSpPr>
          <p:nvPr/>
        </p:nvCxnSpPr>
        <p:spPr>
          <a:xfrm>
            <a:off x="3109389" y="3441032"/>
            <a:ext cx="6237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BD0B1CB-40E2-40F7-B805-6B2B6662650B}"/>
              </a:ext>
            </a:extLst>
          </p:cNvPr>
          <p:cNvSpPr txBox="1"/>
          <p:nvPr/>
        </p:nvSpPr>
        <p:spPr>
          <a:xfrm>
            <a:off x="3225893" y="3679697"/>
            <a:ext cx="5740206" cy="81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1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1716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CF9D7D7-BE98-4758-BD76-B086981E1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57" y="1470454"/>
            <a:ext cx="6729086" cy="522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7DDE64-D5AD-4347-96B7-A1524D234C7B}"/>
              </a:ext>
            </a:extLst>
          </p:cNvPr>
          <p:cNvSpPr/>
          <p:nvPr/>
        </p:nvSpPr>
        <p:spPr>
          <a:xfrm>
            <a:off x="133350" y="114299"/>
            <a:ext cx="11925300" cy="6629400"/>
          </a:xfrm>
          <a:prstGeom prst="rect">
            <a:avLst/>
          </a:prstGeom>
          <a:noFill/>
          <a:ln w="762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BFFB1-B943-42CF-ACA8-D2BD0699CDE7}"/>
              </a:ext>
            </a:extLst>
          </p:cNvPr>
          <p:cNvSpPr txBox="1"/>
          <p:nvPr/>
        </p:nvSpPr>
        <p:spPr>
          <a:xfrm>
            <a:off x="97757" y="617393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2021 GAA Annual Conference &amp; Expo | St. Simons Island, GA | Sept 29 – Oct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A3CD4-5FEF-4CAA-A1F3-248496064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1836">
            <a:off x="229165" y="386177"/>
            <a:ext cx="3390751" cy="1096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F92D80-47DD-4245-A0A4-F7C6AEA77BDF}"/>
              </a:ext>
            </a:extLst>
          </p:cNvPr>
          <p:cNvSpPr txBox="1"/>
          <p:nvPr/>
        </p:nvSpPr>
        <p:spPr>
          <a:xfrm>
            <a:off x="3054035" y="4906502"/>
            <a:ext cx="5522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https://youtu.be/M-1C1wfejDk</a:t>
            </a:r>
          </a:p>
        </p:txBody>
      </p:sp>
      <p:pic>
        <p:nvPicPr>
          <p:cNvPr id="2" name="yt5s.com-GMC Building Communities(720p)">
            <a:hlinkClick r:id="" action="ppaction://media"/>
            <a:extLst>
              <a:ext uri="{FF2B5EF4-FFF2-40B4-BE49-F238E27FC236}">
                <a16:creationId xmlns:a16="http://schemas.microsoft.com/office/drawing/2014/main" id="{E17B3263-7218-4CDA-AD79-AD64AC588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238426" cy="688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0628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8CF4D-3C62-4EA2-A48D-4B9AEB5002F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439D19-BD7F-4F6F-B0A0-91B039C0F247}"/>
              </a:ext>
            </a:extLst>
          </p:cNvPr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F16522">
              <a:alpha val="65000"/>
            </a:srgbClr>
          </a:solidFill>
          <a:ln>
            <a:solidFill>
              <a:srgbClr val="F1652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9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rssei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C56A2-ABEB-48F8-B962-8CB9B4F50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61" y="1760840"/>
            <a:ext cx="3706469" cy="2303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1A87DD-9F16-4F36-9CB7-C4F1BB63D213}"/>
              </a:ext>
            </a:extLst>
          </p:cNvPr>
          <p:cNvSpPr txBox="1"/>
          <p:nvPr/>
        </p:nvSpPr>
        <p:spPr>
          <a:xfrm>
            <a:off x="2602181" y="3655634"/>
            <a:ext cx="6987631" cy="81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1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Goodwyn Mills Cawood</a:t>
            </a:r>
          </a:p>
        </p:txBody>
      </p:sp>
    </p:spTree>
    <p:extLst>
      <p:ext uri="{BB962C8B-B14F-4D97-AF65-F5344CB8AC3E}">
        <p14:creationId xmlns:p14="http://schemas.microsoft.com/office/powerpoint/2010/main" val="392496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7E2102-016B-47F4-9525-F1E291F85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0" b="10989"/>
          <a:stretch/>
        </p:blipFill>
        <p:spPr>
          <a:xfrm>
            <a:off x="275062" y="279655"/>
            <a:ext cx="7076448" cy="6576979"/>
          </a:xfrm>
          <a:prstGeom prst="rect">
            <a:avLst/>
          </a:prstGeom>
          <a:solidFill>
            <a:srgbClr val="F16522"/>
          </a:solidFill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B6FFA8-9611-4C20-8F47-E37AF023953D}"/>
              </a:ext>
            </a:extLst>
          </p:cNvPr>
          <p:cNvGrpSpPr/>
          <p:nvPr/>
        </p:nvGrpSpPr>
        <p:grpSpPr>
          <a:xfrm>
            <a:off x="0" y="-1709"/>
            <a:ext cx="12192000" cy="790860"/>
            <a:chOff x="0" y="-35198"/>
            <a:chExt cx="10503828" cy="6424509"/>
          </a:xfrm>
          <a:solidFill>
            <a:srgbClr val="F16522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5D9403-9EBD-43EB-BF20-D0AD88EDA1B4}"/>
                </a:ext>
              </a:extLst>
            </p:cNvPr>
            <p:cNvSpPr/>
            <p:nvPr/>
          </p:nvSpPr>
          <p:spPr>
            <a:xfrm>
              <a:off x="41096" y="-35198"/>
              <a:ext cx="10367305" cy="64166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rsseit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68C7AB-5D93-47B1-8754-4B0EE4D54B67}"/>
                </a:ext>
              </a:extLst>
            </p:cNvPr>
            <p:cNvGrpSpPr/>
            <p:nvPr/>
          </p:nvGrpSpPr>
          <p:grpSpPr>
            <a:xfrm>
              <a:off x="8347857" y="-27295"/>
              <a:ext cx="2155971" cy="6408703"/>
              <a:chOff x="6125845" y="-7902"/>
              <a:chExt cx="3932555" cy="6408703"/>
            </a:xfrm>
            <a:grpFill/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878D3E4-DFA2-42C4-A6A8-4428A17A8DEE}"/>
                  </a:ext>
                </a:extLst>
              </p:cNvPr>
              <p:cNvCxnSpPr/>
              <p:nvPr/>
            </p:nvCxnSpPr>
            <p:spPr>
              <a:xfrm>
                <a:off x="7731085" y="1"/>
                <a:ext cx="1005840" cy="6400800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77F5C42-1167-4E61-B1DA-9493A33535DB}"/>
                  </a:ext>
                </a:extLst>
              </p:cNvPr>
              <p:cNvCxnSpPr/>
              <p:nvPr/>
            </p:nvCxnSpPr>
            <p:spPr>
              <a:xfrm flipH="1">
                <a:off x="6125845" y="3435986"/>
                <a:ext cx="3929935" cy="2964815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22" name="Rectangle 23">
                <a:extLst>
                  <a:ext uri="{FF2B5EF4-FFF2-40B4-BE49-F238E27FC236}">
                    <a16:creationId xmlns:a16="http://schemas.microsoft.com/office/drawing/2014/main" id="{52640A46-7406-4163-962A-4E801D0E3B2A}"/>
                  </a:ext>
                </a:extLst>
              </p:cNvPr>
              <p:cNvSpPr/>
              <p:nvPr/>
            </p:nvSpPr>
            <p:spPr>
              <a:xfrm>
                <a:off x="7574718" y="-7902"/>
                <a:ext cx="2481063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3" name="Rectangle 25">
                <a:extLst>
                  <a:ext uri="{FF2B5EF4-FFF2-40B4-BE49-F238E27FC236}">
                    <a16:creationId xmlns:a16="http://schemas.microsoft.com/office/drawing/2014/main" id="{5011BEB6-B57B-4EB8-8C90-B376283FA0B1}"/>
                  </a:ext>
                </a:extLst>
              </p:cNvPr>
              <p:cNvSpPr/>
              <p:nvPr/>
            </p:nvSpPr>
            <p:spPr>
              <a:xfrm>
                <a:off x="7922840" y="-7902"/>
                <a:ext cx="2135560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F0D757ED-B8E0-46C4-8FD8-B641BE757642}"/>
                  </a:ext>
                </a:extLst>
              </p:cNvPr>
              <p:cNvSpPr/>
              <p:nvPr userDrawn="1"/>
            </p:nvSpPr>
            <p:spPr>
              <a:xfrm>
                <a:off x="7369175" y="2844801"/>
                <a:ext cx="2689225" cy="3556000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5" name="Rectangle 27">
                <a:extLst>
                  <a:ext uri="{FF2B5EF4-FFF2-40B4-BE49-F238E27FC236}">
                    <a16:creationId xmlns:a16="http://schemas.microsoft.com/office/drawing/2014/main" id="{12DBE4D8-34D2-4E5B-8E15-577ACB6E49F2}"/>
                  </a:ext>
                </a:extLst>
              </p:cNvPr>
              <p:cNvSpPr/>
              <p:nvPr/>
            </p:nvSpPr>
            <p:spPr>
              <a:xfrm>
                <a:off x="7700963" y="-7902"/>
                <a:ext cx="2354819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rsseit"/>
                  <a:ea typeface="+mn-ea"/>
                  <a:cs typeface="+mn-cs"/>
                </a:endParaRPr>
              </a:p>
            </p:txBody>
          </p:sp>
          <p:sp>
            <p:nvSpPr>
              <p:cNvPr id="26" name="Rectangle 28">
                <a:extLst>
                  <a:ext uri="{FF2B5EF4-FFF2-40B4-BE49-F238E27FC236}">
                    <a16:creationId xmlns:a16="http://schemas.microsoft.com/office/drawing/2014/main" id="{F13DB12B-70CD-40FA-BB4B-CF22B993689B}"/>
                  </a:ext>
                </a:extLst>
              </p:cNvPr>
              <p:cNvSpPr/>
              <p:nvPr/>
            </p:nvSpPr>
            <p:spPr>
              <a:xfrm>
                <a:off x="8991452" y="-7902"/>
                <a:ext cx="1064328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1290094" h="6858000">
                    <a:moveTo>
                      <a:pt x="1019735" y="0"/>
                    </a:moveTo>
                    <a:lnTo>
                      <a:pt x="1290094" y="0"/>
                    </a:lnTo>
                    <a:lnTo>
                      <a:pt x="1290094" y="6858000"/>
                    </a:lnTo>
                    <a:lnTo>
                      <a:pt x="0" y="6858000"/>
                    </a:lnTo>
                    <a:lnTo>
                      <a:pt x="10197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7" name="Rectangle 29">
                <a:extLst>
                  <a:ext uri="{FF2B5EF4-FFF2-40B4-BE49-F238E27FC236}">
                    <a16:creationId xmlns:a16="http://schemas.microsoft.com/office/drawing/2014/main" id="{552390F2-87C1-41A8-AE7B-38D53EE76248}"/>
                  </a:ext>
                </a:extLst>
              </p:cNvPr>
              <p:cNvSpPr/>
              <p:nvPr/>
            </p:nvSpPr>
            <p:spPr>
              <a:xfrm>
                <a:off x="9024674" y="-7902"/>
                <a:ext cx="1031106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1249825" h="6858000">
                    <a:moveTo>
                      <a:pt x="0" y="0"/>
                    </a:moveTo>
                    <a:lnTo>
                      <a:pt x="1249825" y="0"/>
                    </a:lnTo>
                    <a:lnTo>
                      <a:pt x="1249825" y="6858000"/>
                    </a:lnTo>
                    <a:lnTo>
                      <a:pt x="1109382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3A308E86-C16E-4775-96ED-9FDA1BFA46DE}"/>
                  </a:ext>
                </a:extLst>
              </p:cNvPr>
              <p:cNvSpPr/>
              <p:nvPr/>
            </p:nvSpPr>
            <p:spPr>
              <a:xfrm>
                <a:off x="8556624" y="3350543"/>
                <a:ext cx="1499156" cy="3050258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6B23EC-F4B4-400E-9290-59167805FAFD}"/>
                </a:ext>
              </a:extLst>
            </p:cNvPr>
            <p:cNvGrpSpPr/>
            <p:nvPr/>
          </p:nvGrpSpPr>
          <p:grpSpPr>
            <a:xfrm rot="10800000">
              <a:off x="0" y="-19392"/>
              <a:ext cx="2155971" cy="6408703"/>
              <a:chOff x="6125845" y="-7902"/>
              <a:chExt cx="3932555" cy="6408703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599B47-0403-43BA-ADEB-73D2FB562416}"/>
                  </a:ext>
                </a:extLst>
              </p:cNvPr>
              <p:cNvCxnSpPr/>
              <p:nvPr/>
            </p:nvCxnSpPr>
            <p:spPr>
              <a:xfrm>
                <a:off x="7731085" y="1"/>
                <a:ext cx="1005840" cy="6400800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0B5E31F-860F-4165-B330-1C2A1CA4D63D}"/>
                  </a:ext>
                </a:extLst>
              </p:cNvPr>
              <p:cNvCxnSpPr/>
              <p:nvPr/>
            </p:nvCxnSpPr>
            <p:spPr>
              <a:xfrm flipH="1">
                <a:off x="6125845" y="3435986"/>
                <a:ext cx="3929935" cy="2964815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AC666797-9A95-4340-BD45-4002856D7C39}"/>
                  </a:ext>
                </a:extLst>
              </p:cNvPr>
              <p:cNvSpPr/>
              <p:nvPr/>
            </p:nvSpPr>
            <p:spPr>
              <a:xfrm>
                <a:off x="7574718" y="-7902"/>
                <a:ext cx="2481063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6" name="Rectangle 25">
                <a:extLst>
                  <a:ext uri="{FF2B5EF4-FFF2-40B4-BE49-F238E27FC236}">
                    <a16:creationId xmlns:a16="http://schemas.microsoft.com/office/drawing/2014/main" id="{4F47B372-946F-412E-9835-158F24A15EE1}"/>
                  </a:ext>
                </a:extLst>
              </p:cNvPr>
              <p:cNvSpPr/>
              <p:nvPr/>
            </p:nvSpPr>
            <p:spPr>
              <a:xfrm>
                <a:off x="7922840" y="-7902"/>
                <a:ext cx="2135560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463538E2-C3F2-4570-811A-653D53E824E2}"/>
                  </a:ext>
                </a:extLst>
              </p:cNvPr>
              <p:cNvSpPr/>
              <p:nvPr userDrawn="1"/>
            </p:nvSpPr>
            <p:spPr>
              <a:xfrm>
                <a:off x="7369175" y="2844801"/>
                <a:ext cx="2689225" cy="3556000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8" name="Rectangle 27">
                <a:extLst>
                  <a:ext uri="{FF2B5EF4-FFF2-40B4-BE49-F238E27FC236}">
                    <a16:creationId xmlns:a16="http://schemas.microsoft.com/office/drawing/2014/main" id="{7DCD2F55-7C9C-4147-810F-372A7D73DC26}"/>
                  </a:ext>
                </a:extLst>
              </p:cNvPr>
              <p:cNvSpPr/>
              <p:nvPr/>
            </p:nvSpPr>
            <p:spPr>
              <a:xfrm>
                <a:off x="7700963" y="-7902"/>
                <a:ext cx="2354819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rsseit"/>
                  <a:ea typeface="+mn-ea"/>
                  <a:cs typeface="+mn-cs"/>
                </a:endParaRPr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1D9DBB20-FDAB-4AA7-85C4-64B4E7B6FA59}"/>
                  </a:ext>
                </a:extLst>
              </p:cNvPr>
              <p:cNvSpPr/>
              <p:nvPr/>
            </p:nvSpPr>
            <p:spPr>
              <a:xfrm>
                <a:off x="8556624" y="3350543"/>
                <a:ext cx="1499156" cy="3050258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</p:grp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D43FB6C5-7511-4A33-8C75-60C34C920584}"/>
              </a:ext>
            </a:extLst>
          </p:cNvPr>
          <p:cNvSpPr txBox="1">
            <a:spLocks/>
          </p:cNvSpPr>
          <p:nvPr/>
        </p:nvSpPr>
        <p:spPr>
          <a:xfrm>
            <a:off x="3589540" y="66039"/>
            <a:ext cx="8243101" cy="500636"/>
          </a:xfrm>
          <a:prstGeom prst="rect">
            <a:avLst/>
          </a:prstGeom>
        </p:spPr>
        <p:txBody>
          <a:bodyPr/>
          <a:lstStyle>
            <a:lvl1pPr algn="l" defTabSz="37719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3771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52AFD13-E20E-438C-8EC1-EFBE392A5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0359" y="1605205"/>
            <a:ext cx="210232" cy="4336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F46265-79DB-4A3F-9B7B-203BA1F56792}"/>
              </a:ext>
            </a:extLst>
          </p:cNvPr>
          <p:cNvSpPr txBox="1"/>
          <p:nvPr/>
        </p:nvSpPr>
        <p:spPr>
          <a:xfrm>
            <a:off x="8362039" y="1387849"/>
            <a:ext cx="1166319" cy="1001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1947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659668-2118-456D-AC32-F11322975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08" y="1387849"/>
            <a:ext cx="890630" cy="8853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8CBF0D-E51E-4BC1-A210-C7970B35C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12" y="3096001"/>
            <a:ext cx="1099248" cy="11794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11EF8C4-9346-4D50-9B13-A4AD92575C3D}"/>
              </a:ext>
            </a:extLst>
          </p:cNvPr>
          <p:cNvSpPr txBox="1"/>
          <p:nvPr/>
        </p:nvSpPr>
        <p:spPr>
          <a:xfrm>
            <a:off x="9528358" y="3109595"/>
            <a:ext cx="1680134" cy="1179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+425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9609C5-7966-497E-BFF4-5D0363F0B3F9}"/>
              </a:ext>
            </a:extLst>
          </p:cNvPr>
          <p:cNvSpPr txBox="1"/>
          <p:nvPr/>
        </p:nvSpPr>
        <p:spPr>
          <a:xfrm>
            <a:off x="8297056" y="4889991"/>
            <a:ext cx="1347792" cy="1001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08D2DECB-AAC7-4C7C-9AF4-867129F2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1346" y="4906519"/>
            <a:ext cx="458735" cy="94614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C5DED56-3420-401A-B4B0-25508A372896}"/>
              </a:ext>
            </a:extLst>
          </p:cNvPr>
          <p:cNvCxnSpPr/>
          <p:nvPr/>
        </p:nvCxnSpPr>
        <p:spPr>
          <a:xfrm>
            <a:off x="8539120" y="2752979"/>
            <a:ext cx="2211456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6A3C65E-5253-4CAF-9BD2-ED99C2371D44}"/>
              </a:ext>
            </a:extLst>
          </p:cNvPr>
          <p:cNvCxnSpPr/>
          <p:nvPr/>
        </p:nvCxnSpPr>
        <p:spPr>
          <a:xfrm>
            <a:off x="8539120" y="4521705"/>
            <a:ext cx="2211456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8D0A8F98-E59B-414E-9C26-2160EEA22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8850" y="1439616"/>
            <a:ext cx="210232" cy="433603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15A7003C-3E86-413D-AFEB-A1651BDDD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6627" y="2175452"/>
            <a:ext cx="210232" cy="43360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D9990D61-67A7-43EA-A93F-CD834923F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9034" y="3761258"/>
            <a:ext cx="210232" cy="43360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3639DD43-AC75-4D40-BDD2-A94FEED2F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4054" y="3592903"/>
            <a:ext cx="210232" cy="43360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963E19D-A1E5-4F18-91EA-1445FC741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9540" y="2536178"/>
            <a:ext cx="210232" cy="43360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BD5C1BB-F5E2-4B0C-A7A6-72E8B9875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1043" y="3159300"/>
            <a:ext cx="210232" cy="43360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2FBE6D6-2579-48AB-AB9F-44F2A2D98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876" y="2609055"/>
            <a:ext cx="210232" cy="433603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110F2B9-BC0E-4584-A171-DD9DA682E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6606" y="2214660"/>
            <a:ext cx="210232" cy="43360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CE68EA98-BEE9-41A9-BB2E-510509D0F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2560" y="1822006"/>
            <a:ext cx="210232" cy="433603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6C57EA8A-FF3C-4988-9781-510981FB1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9208" y="3084183"/>
            <a:ext cx="210232" cy="433603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C4EAF0C-3DCF-45C3-908B-724244CD3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4870" y="3591097"/>
            <a:ext cx="210232" cy="433603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56AC41C-F68D-4392-9FAF-B9284BEB3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8938" y="5891443"/>
            <a:ext cx="210232" cy="433603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7897DFE-4492-4797-9951-1E4576897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6627" y="2807999"/>
            <a:ext cx="210232" cy="43360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209E8149-50BF-4DB0-9DC3-566E49AF6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3796" y="5491411"/>
            <a:ext cx="210232" cy="43360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E84EFF0B-55C8-4754-889B-EF5177561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9935" y="3429000"/>
            <a:ext cx="210232" cy="433603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887C27D0-3614-4FEB-9D74-16C5382D7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6627" y="3874150"/>
            <a:ext cx="210232" cy="43360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DC966038-571C-4BC2-9238-82CF2A986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6391" y="2815376"/>
            <a:ext cx="210232" cy="43360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D888E4CC-0684-4A6B-BDFB-F7C30735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2682" y="4435750"/>
            <a:ext cx="210232" cy="43360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3416AB73-8D2A-4ED2-9DAC-5805FCBEA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0752" y="4903659"/>
            <a:ext cx="210232" cy="43360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11C69E6D-6C5B-411E-8711-243B3D12C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6158" y="4347261"/>
            <a:ext cx="210232" cy="433603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882C65F-D9CE-42B5-BD90-2F243CADB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127" y="4347260"/>
            <a:ext cx="210232" cy="43360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780CED7-967C-4BB1-AF4F-6CF0444F43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120" y="-118755"/>
            <a:ext cx="1802299" cy="11201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84E375-827D-4BF3-BF2D-E31CDE764D7F}"/>
              </a:ext>
            </a:extLst>
          </p:cNvPr>
          <p:cNvSpPr/>
          <p:nvPr/>
        </p:nvSpPr>
        <p:spPr>
          <a:xfrm>
            <a:off x="3939654" y="3807898"/>
            <a:ext cx="392906" cy="481102"/>
          </a:xfrm>
          <a:prstGeom prst="rect">
            <a:avLst/>
          </a:prstGeom>
          <a:solidFill>
            <a:srgbClr val="DAD9D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70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B6F5F-973C-4975-836A-19917CEFA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0" y="542920"/>
            <a:ext cx="9846798" cy="63150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74E866-CDE3-4D97-82BD-9C02BBFA6148}"/>
              </a:ext>
            </a:extLst>
          </p:cNvPr>
          <p:cNvGrpSpPr/>
          <p:nvPr/>
        </p:nvGrpSpPr>
        <p:grpSpPr>
          <a:xfrm>
            <a:off x="0" y="-5842"/>
            <a:ext cx="12192000" cy="790860"/>
            <a:chOff x="0" y="-35198"/>
            <a:chExt cx="10503828" cy="6424509"/>
          </a:xfrm>
          <a:solidFill>
            <a:srgbClr val="F16522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A50F35-CE1A-458A-8786-9E3ADE699480}"/>
                </a:ext>
              </a:extLst>
            </p:cNvPr>
            <p:cNvSpPr/>
            <p:nvPr/>
          </p:nvSpPr>
          <p:spPr>
            <a:xfrm>
              <a:off x="41096" y="-35198"/>
              <a:ext cx="10367305" cy="64166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rsseit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DFB6F2C-4DA6-4DDD-BF44-99ABDA3E85B9}"/>
                </a:ext>
              </a:extLst>
            </p:cNvPr>
            <p:cNvGrpSpPr/>
            <p:nvPr/>
          </p:nvGrpSpPr>
          <p:grpSpPr>
            <a:xfrm>
              <a:off x="8347857" y="-27295"/>
              <a:ext cx="2155971" cy="6408703"/>
              <a:chOff x="6125845" y="-7902"/>
              <a:chExt cx="3932555" cy="6408703"/>
            </a:xfrm>
            <a:grpFill/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86E6371-046E-4C69-9582-023C8FAA0C01}"/>
                  </a:ext>
                </a:extLst>
              </p:cNvPr>
              <p:cNvCxnSpPr/>
              <p:nvPr/>
            </p:nvCxnSpPr>
            <p:spPr>
              <a:xfrm>
                <a:off x="7731085" y="1"/>
                <a:ext cx="1005840" cy="6400800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9C40CC5-CEB2-44A3-92E5-F067613A1002}"/>
                  </a:ext>
                </a:extLst>
              </p:cNvPr>
              <p:cNvCxnSpPr/>
              <p:nvPr/>
            </p:nvCxnSpPr>
            <p:spPr>
              <a:xfrm flipH="1">
                <a:off x="6125845" y="3435986"/>
                <a:ext cx="3929935" cy="2964815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17" name="Rectangle 23">
                <a:extLst>
                  <a:ext uri="{FF2B5EF4-FFF2-40B4-BE49-F238E27FC236}">
                    <a16:creationId xmlns:a16="http://schemas.microsoft.com/office/drawing/2014/main" id="{50B24A0A-0156-4276-9E81-F7D7EF584DA0}"/>
                  </a:ext>
                </a:extLst>
              </p:cNvPr>
              <p:cNvSpPr/>
              <p:nvPr/>
            </p:nvSpPr>
            <p:spPr>
              <a:xfrm>
                <a:off x="7574718" y="-7902"/>
                <a:ext cx="2481063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8" name="Rectangle 25">
                <a:extLst>
                  <a:ext uri="{FF2B5EF4-FFF2-40B4-BE49-F238E27FC236}">
                    <a16:creationId xmlns:a16="http://schemas.microsoft.com/office/drawing/2014/main" id="{ED18987D-17E2-414E-81B6-E0543631763B}"/>
                  </a:ext>
                </a:extLst>
              </p:cNvPr>
              <p:cNvSpPr/>
              <p:nvPr/>
            </p:nvSpPr>
            <p:spPr>
              <a:xfrm>
                <a:off x="7922840" y="-7902"/>
                <a:ext cx="2135560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39194483-DED9-495C-A0A6-CDB548347C8B}"/>
                  </a:ext>
                </a:extLst>
              </p:cNvPr>
              <p:cNvSpPr/>
              <p:nvPr userDrawn="1"/>
            </p:nvSpPr>
            <p:spPr>
              <a:xfrm>
                <a:off x="7369175" y="2844801"/>
                <a:ext cx="2689225" cy="3556000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0" name="Rectangle 27">
                <a:extLst>
                  <a:ext uri="{FF2B5EF4-FFF2-40B4-BE49-F238E27FC236}">
                    <a16:creationId xmlns:a16="http://schemas.microsoft.com/office/drawing/2014/main" id="{C2ACFB13-E96D-4C4D-8DFB-9EC0AD34BAEE}"/>
                  </a:ext>
                </a:extLst>
              </p:cNvPr>
              <p:cNvSpPr/>
              <p:nvPr/>
            </p:nvSpPr>
            <p:spPr>
              <a:xfrm>
                <a:off x="7700963" y="-7902"/>
                <a:ext cx="2354819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rsseit"/>
                  <a:ea typeface="+mn-ea"/>
                  <a:cs typeface="+mn-cs"/>
                </a:endParaRPr>
              </a:p>
            </p:txBody>
          </p:sp>
          <p:sp>
            <p:nvSpPr>
              <p:cNvPr id="21" name="Rectangle 28">
                <a:extLst>
                  <a:ext uri="{FF2B5EF4-FFF2-40B4-BE49-F238E27FC236}">
                    <a16:creationId xmlns:a16="http://schemas.microsoft.com/office/drawing/2014/main" id="{0B8A48F9-7907-484A-8775-11D734B5A765}"/>
                  </a:ext>
                </a:extLst>
              </p:cNvPr>
              <p:cNvSpPr/>
              <p:nvPr/>
            </p:nvSpPr>
            <p:spPr>
              <a:xfrm>
                <a:off x="8991452" y="-7902"/>
                <a:ext cx="1064328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1290094" h="6858000">
                    <a:moveTo>
                      <a:pt x="1019735" y="0"/>
                    </a:moveTo>
                    <a:lnTo>
                      <a:pt x="1290094" y="0"/>
                    </a:lnTo>
                    <a:lnTo>
                      <a:pt x="1290094" y="6858000"/>
                    </a:lnTo>
                    <a:lnTo>
                      <a:pt x="0" y="6858000"/>
                    </a:lnTo>
                    <a:lnTo>
                      <a:pt x="10197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2" name="Rectangle 29">
                <a:extLst>
                  <a:ext uri="{FF2B5EF4-FFF2-40B4-BE49-F238E27FC236}">
                    <a16:creationId xmlns:a16="http://schemas.microsoft.com/office/drawing/2014/main" id="{DCEFC94B-2167-4C0B-BE59-646C584E4A7A}"/>
                  </a:ext>
                </a:extLst>
              </p:cNvPr>
              <p:cNvSpPr/>
              <p:nvPr/>
            </p:nvSpPr>
            <p:spPr>
              <a:xfrm>
                <a:off x="9024674" y="-7902"/>
                <a:ext cx="1031106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1249825" h="6858000">
                    <a:moveTo>
                      <a:pt x="0" y="0"/>
                    </a:moveTo>
                    <a:lnTo>
                      <a:pt x="1249825" y="0"/>
                    </a:lnTo>
                    <a:lnTo>
                      <a:pt x="1249825" y="6858000"/>
                    </a:lnTo>
                    <a:lnTo>
                      <a:pt x="1109382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60A10572-30AE-42AF-B7AA-032442509D1D}"/>
                  </a:ext>
                </a:extLst>
              </p:cNvPr>
              <p:cNvSpPr/>
              <p:nvPr/>
            </p:nvSpPr>
            <p:spPr>
              <a:xfrm>
                <a:off x="8556624" y="3350543"/>
                <a:ext cx="1499156" cy="3050258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D188C2-C0D5-4D44-9B17-CA4487805275}"/>
                </a:ext>
              </a:extLst>
            </p:cNvPr>
            <p:cNvGrpSpPr/>
            <p:nvPr/>
          </p:nvGrpSpPr>
          <p:grpSpPr>
            <a:xfrm rot="10800000">
              <a:off x="0" y="-19392"/>
              <a:ext cx="2155971" cy="6408703"/>
              <a:chOff x="6125845" y="-7902"/>
              <a:chExt cx="3932555" cy="6408703"/>
            </a:xfrm>
            <a:grpFill/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58A8885-8F18-4408-999A-C09EAF02F261}"/>
                  </a:ext>
                </a:extLst>
              </p:cNvPr>
              <p:cNvCxnSpPr/>
              <p:nvPr/>
            </p:nvCxnSpPr>
            <p:spPr>
              <a:xfrm>
                <a:off x="7731085" y="1"/>
                <a:ext cx="1005840" cy="6400800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244BE96-1E0A-458C-9E7E-225B5AE4FE66}"/>
                  </a:ext>
                </a:extLst>
              </p:cNvPr>
              <p:cNvCxnSpPr/>
              <p:nvPr/>
            </p:nvCxnSpPr>
            <p:spPr>
              <a:xfrm flipH="1">
                <a:off x="6125845" y="3435986"/>
                <a:ext cx="3929935" cy="2964815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10" name="Rectangle 23">
                <a:extLst>
                  <a:ext uri="{FF2B5EF4-FFF2-40B4-BE49-F238E27FC236}">
                    <a16:creationId xmlns:a16="http://schemas.microsoft.com/office/drawing/2014/main" id="{EB7CA7F2-95B9-45A5-BC85-FA8130EDA1F4}"/>
                  </a:ext>
                </a:extLst>
              </p:cNvPr>
              <p:cNvSpPr/>
              <p:nvPr/>
            </p:nvSpPr>
            <p:spPr>
              <a:xfrm>
                <a:off x="7574718" y="-7902"/>
                <a:ext cx="2481063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3007349" h="6866467">
                    <a:moveTo>
                      <a:pt x="2045532" y="0"/>
                    </a:moveTo>
                    <a:lnTo>
                      <a:pt x="3007349" y="0"/>
                    </a:lnTo>
                    <a:lnTo>
                      <a:pt x="3007349" y="6866467"/>
                    </a:lnTo>
                    <a:lnTo>
                      <a:pt x="0" y="6866467"/>
                    </a:lnTo>
                    <a:lnTo>
                      <a:pt x="20455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1" name="Rectangle 25">
                <a:extLst>
                  <a:ext uri="{FF2B5EF4-FFF2-40B4-BE49-F238E27FC236}">
                    <a16:creationId xmlns:a16="http://schemas.microsoft.com/office/drawing/2014/main" id="{6878E3A3-9459-442A-A915-6961EC514D4B}"/>
                  </a:ext>
                </a:extLst>
              </p:cNvPr>
              <p:cNvSpPr/>
              <p:nvPr/>
            </p:nvSpPr>
            <p:spPr>
              <a:xfrm>
                <a:off x="7922840" y="-7902"/>
                <a:ext cx="2135560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268E6656-A1F1-4B8D-81D7-0E9D6325F192}"/>
                  </a:ext>
                </a:extLst>
              </p:cNvPr>
              <p:cNvSpPr/>
              <p:nvPr userDrawn="1"/>
            </p:nvSpPr>
            <p:spPr>
              <a:xfrm>
                <a:off x="7369175" y="2844801"/>
                <a:ext cx="2689225" cy="3556000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3" name="Rectangle 27">
                <a:extLst>
                  <a:ext uri="{FF2B5EF4-FFF2-40B4-BE49-F238E27FC236}">
                    <a16:creationId xmlns:a16="http://schemas.microsoft.com/office/drawing/2014/main" id="{1D218036-1B30-4834-816A-3D1DB12A0793}"/>
                  </a:ext>
                </a:extLst>
              </p:cNvPr>
              <p:cNvSpPr/>
              <p:nvPr/>
            </p:nvSpPr>
            <p:spPr>
              <a:xfrm>
                <a:off x="7700963" y="-7902"/>
                <a:ext cx="2354819" cy="6408703"/>
              </a:xfrm>
              <a:custGeom>
                <a:avLst/>
                <a:gdLst/>
                <a:ahLst/>
                <a:cxnLst/>
                <a:rect l="l" t="t" r="r" b="b"/>
                <a:pathLst>
                  <a:path w="2858013" h="6866467">
                    <a:moveTo>
                      <a:pt x="0" y="0"/>
                    </a:moveTo>
                    <a:lnTo>
                      <a:pt x="2858013" y="0"/>
                    </a:lnTo>
                    <a:lnTo>
                      <a:pt x="2858013" y="6866467"/>
                    </a:lnTo>
                    <a:lnTo>
                      <a:pt x="2473942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rsseit"/>
                  <a:ea typeface="+mn-ea"/>
                  <a:cs typeface="+mn-cs"/>
                </a:endParaRP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2269A585-FC91-4FC6-96BA-EB8F1332C7A8}"/>
                  </a:ext>
                </a:extLst>
              </p:cNvPr>
              <p:cNvSpPr/>
              <p:nvPr/>
            </p:nvSpPr>
            <p:spPr>
              <a:xfrm>
                <a:off x="8556624" y="3350543"/>
                <a:ext cx="1499156" cy="3050258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sp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9D75EEA-4A8D-4850-A51D-47E397FEC8A3}"/>
              </a:ext>
            </a:extLst>
          </p:cNvPr>
          <p:cNvSpPr txBox="1">
            <a:spLocks/>
          </p:cNvSpPr>
          <p:nvPr/>
        </p:nvSpPr>
        <p:spPr>
          <a:xfrm>
            <a:off x="3619159" y="64536"/>
            <a:ext cx="8243101" cy="500636"/>
          </a:xfrm>
          <a:prstGeom prst="rect">
            <a:avLst/>
          </a:prstGeom>
        </p:spPr>
        <p:txBody>
          <a:bodyPr/>
          <a:lstStyle>
            <a:lvl1pPr algn="l" defTabSz="37719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3771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rsseit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0B3A57-D3B9-4B7B-B677-B202574C7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777" y="-213793"/>
            <a:ext cx="1802299" cy="11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5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605497-3E24-48AC-96D3-D25A1530C01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33123-A258-465E-9DE1-2692DBD1A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963571"/>
            <a:ext cx="3047999" cy="1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B48840-8EA2-4748-8EFA-237BC57B9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" b="1338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7D885-0696-439E-9745-485765B33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963571"/>
            <a:ext cx="3047999" cy="1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A80B3-2E62-49BC-A533-72610A68788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08F555-F3A3-434F-970D-EA3AD57DB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963571"/>
            <a:ext cx="3047999" cy="1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4F578-7136-4403-BDDE-B172D66E99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884F3-B884-4A9D-BF4A-60B23624C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963571"/>
            <a:ext cx="3047999" cy="1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</Words>
  <Application>Microsoft Office PowerPoint</Application>
  <PresentationFormat>Widescreen</PresentationFormat>
  <Paragraphs>10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Impact</vt:lpstr>
      <vt:lpstr>Larsseit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Landry</dc:creator>
  <cp:lastModifiedBy>Lisa Balkunas</cp:lastModifiedBy>
  <cp:revision>1</cp:revision>
  <dcterms:created xsi:type="dcterms:W3CDTF">2021-10-11T17:53:56Z</dcterms:created>
  <dcterms:modified xsi:type="dcterms:W3CDTF">2021-10-12T15:20:22Z</dcterms:modified>
</cp:coreProperties>
</file>